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sldIdLst>
    <p:sldId id="521" r:id="rId8"/>
    <p:sldId id="256" r:id="rId9"/>
    <p:sldId id="279" r:id="rId10"/>
    <p:sldId id="285" r:id="rId11"/>
    <p:sldId id="523" r:id="rId12"/>
    <p:sldId id="286" r:id="rId13"/>
    <p:sldId id="268" r:id="rId14"/>
    <p:sldId id="287" r:id="rId15"/>
    <p:sldId id="288" r:id="rId16"/>
    <p:sldId id="309" r:id="rId17"/>
    <p:sldId id="304" r:id="rId18"/>
    <p:sldId id="305" r:id="rId19"/>
    <p:sldId id="306" r:id="rId20"/>
    <p:sldId id="292" r:id="rId21"/>
    <p:sldId id="522" r:id="rId22"/>
    <p:sldId id="299" r:id="rId23"/>
    <p:sldId id="300" r:id="rId24"/>
    <p:sldId id="302" r:id="rId25"/>
    <p:sldId id="291" r:id="rId26"/>
    <p:sldId id="294" r:id="rId27"/>
    <p:sldId id="307" r:id="rId28"/>
    <p:sldId id="308" r:id="rId29"/>
    <p:sldId id="296" r:id="rId30"/>
    <p:sldId id="297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5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C6E01-DDAA-3E3F-CD09-077C690F936B}" v="4" dt="2025-09-25T07:14:57.609"/>
    <p1510:client id="{3C20FC5D-2C7A-395E-C574-A3698E8BADEA}" v="12" dt="2025-09-24T16:27:08.225"/>
    <p1510:client id="{92C62FCA-7A4D-42C0-9180-C0E9B77DC63A}" v="164" dt="2025-09-25T10:10:57.479"/>
    <p1510:client id="{C3F48438-1D4E-30E2-79A5-ACE984D87120}" v="4" dt="2025-09-25T07:15:38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C Young (CHS)" userId="S::cyoung@chs.bwcet.com::a8fbfaac-6c62-40e9-a71e-f7499ca4d8b6" providerId="AD" clId="Web-{1D549413-84BF-D17B-EF12-19B9AFE7452A}"/>
    <pc:docChg chg="modSld">
      <pc:chgData name="Miss C Young (CHS)" userId="S::cyoung@chs.bwcet.com::a8fbfaac-6c62-40e9-a71e-f7499ca4d8b6" providerId="AD" clId="Web-{1D549413-84BF-D17B-EF12-19B9AFE7452A}" dt="2025-09-22T12:01:29.215" v="2"/>
      <pc:docMkLst>
        <pc:docMk/>
      </pc:docMkLst>
      <pc:sldChg chg="delSp">
        <pc:chgData name="Miss C Young (CHS)" userId="S::cyoung@chs.bwcet.com::a8fbfaac-6c62-40e9-a71e-f7499ca4d8b6" providerId="AD" clId="Web-{1D549413-84BF-D17B-EF12-19B9AFE7452A}" dt="2025-09-22T12:01:21.152" v="0"/>
        <pc:sldMkLst>
          <pc:docMk/>
          <pc:sldMk cId="1527920772" sldId="288"/>
        </pc:sldMkLst>
      </pc:sldChg>
    </pc:docChg>
  </pc:docChgLst>
  <pc:docChgLst>
    <pc:chgData name="Mrs C Covington (CHS)" userId="S::ccovington@chs.bwcet.com::78ff5814-1b39-4436-98a1-13e705175e3c" providerId="AD" clId="Web-{2F7C6E01-DDAA-3E3F-CD09-077C690F936B}"/>
    <pc:docChg chg="modSld">
      <pc:chgData name="Mrs C Covington (CHS)" userId="S::ccovington@chs.bwcet.com::78ff5814-1b39-4436-98a1-13e705175e3c" providerId="AD" clId="Web-{2F7C6E01-DDAA-3E3F-CD09-077C690F936B}" dt="2025-09-25T07:14:56.828" v="2" actId="20577"/>
      <pc:docMkLst>
        <pc:docMk/>
      </pc:docMkLst>
      <pc:sldChg chg="modSp">
        <pc:chgData name="Mrs C Covington (CHS)" userId="S::ccovington@chs.bwcet.com::78ff5814-1b39-4436-98a1-13e705175e3c" providerId="AD" clId="Web-{2F7C6E01-DDAA-3E3F-CD09-077C690F936B}" dt="2025-09-25T07:14:56.828" v="2" actId="20577"/>
        <pc:sldMkLst>
          <pc:docMk/>
          <pc:sldMk cId="387770934" sldId="307"/>
        </pc:sldMkLst>
        <pc:spChg chg="mod">
          <ac:chgData name="Mrs C Covington (CHS)" userId="S::ccovington@chs.bwcet.com::78ff5814-1b39-4436-98a1-13e705175e3c" providerId="AD" clId="Web-{2F7C6E01-DDAA-3E3F-CD09-077C690F936B}" dt="2025-09-25T07:14:56.828" v="2" actId="20577"/>
          <ac:spMkLst>
            <pc:docMk/>
            <pc:sldMk cId="387770934" sldId="307"/>
            <ac:spMk id="3" creationId="{FF5F4DF5-1AF4-813D-ADF2-31A33C8FF370}"/>
          </ac:spMkLst>
        </pc:spChg>
      </pc:sldChg>
    </pc:docChg>
  </pc:docChgLst>
  <pc:docChgLst>
    <pc:chgData name="Mrs C Covington (CHS)" userId="S::ccovington@chs.bwcet.com::78ff5814-1b39-4436-98a1-13e705175e3c" providerId="AD" clId="Web-{C3F48438-1D4E-30E2-79A5-ACE984D87120}"/>
    <pc:docChg chg="modSld">
      <pc:chgData name="Mrs C Covington (CHS)" userId="S::ccovington@chs.bwcet.com::78ff5814-1b39-4436-98a1-13e705175e3c" providerId="AD" clId="Web-{C3F48438-1D4E-30E2-79A5-ACE984D87120}" dt="2025-09-25T07:15:37.256" v="2" actId="20577"/>
      <pc:docMkLst>
        <pc:docMk/>
      </pc:docMkLst>
      <pc:sldChg chg="modSp">
        <pc:chgData name="Mrs C Covington (CHS)" userId="S::ccovington@chs.bwcet.com::78ff5814-1b39-4436-98a1-13e705175e3c" providerId="AD" clId="Web-{C3F48438-1D4E-30E2-79A5-ACE984D87120}" dt="2025-09-25T07:15:37.256" v="2" actId="20577"/>
        <pc:sldMkLst>
          <pc:docMk/>
          <pc:sldMk cId="387770934" sldId="307"/>
        </pc:sldMkLst>
        <pc:spChg chg="mod">
          <ac:chgData name="Mrs C Covington (CHS)" userId="S::ccovington@chs.bwcet.com::78ff5814-1b39-4436-98a1-13e705175e3c" providerId="AD" clId="Web-{C3F48438-1D4E-30E2-79A5-ACE984D87120}" dt="2025-09-25T07:15:37.256" v="2" actId="20577"/>
          <ac:spMkLst>
            <pc:docMk/>
            <pc:sldMk cId="387770934" sldId="307"/>
            <ac:spMk id="3" creationId="{FF5F4DF5-1AF4-813D-ADF2-31A33C8FF370}"/>
          </ac:spMkLst>
        </pc:spChg>
      </pc:sldChg>
    </pc:docChg>
  </pc:docChgLst>
  <pc:docChgLst>
    <pc:chgData name="Mrs C Covington (CHS)" userId="S::ccovington@chs.bwcet.com::78ff5814-1b39-4436-98a1-13e705175e3c" providerId="AD" clId="Web-{3C20FC5D-2C7A-395E-C574-A3698E8BADEA}"/>
    <pc:docChg chg="modSld">
      <pc:chgData name="Mrs C Covington (CHS)" userId="S::ccovington@chs.bwcet.com::78ff5814-1b39-4436-98a1-13e705175e3c" providerId="AD" clId="Web-{3C20FC5D-2C7A-395E-C574-A3698E8BADEA}" dt="2025-09-24T16:27:08.225" v="10" actId="20577"/>
      <pc:docMkLst>
        <pc:docMk/>
      </pc:docMkLst>
      <pc:sldChg chg="modSp">
        <pc:chgData name="Mrs C Covington (CHS)" userId="S::ccovington@chs.bwcet.com::78ff5814-1b39-4436-98a1-13e705175e3c" providerId="AD" clId="Web-{3C20FC5D-2C7A-395E-C574-A3698E8BADEA}" dt="2025-09-24T16:27:08.225" v="10" actId="20577"/>
        <pc:sldMkLst>
          <pc:docMk/>
          <pc:sldMk cId="4009063043" sldId="308"/>
        </pc:sldMkLst>
        <pc:spChg chg="mod">
          <ac:chgData name="Mrs C Covington (CHS)" userId="S::ccovington@chs.bwcet.com::78ff5814-1b39-4436-98a1-13e705175e3c" providerId="AD" clId="Web-{3C20FC5D-2C7A-395E-C574-A3698E8BADEA}" dt="2025-09-24T16:27:08.225" v="10" actId="20577"/>
          <ac:spMkLst>
            <pc:docMk/>
            <pc:sldMk cId="4009063043" sldId="308"/>
            <ac:spMk id="3" creationId="{FF5F4DF5-1AF4-813D-ADF2-31A33C8FF370}"/>
          </ac:spMkLst>
        </pc:spChg>
      </pc:sldChg>
    </pc:docChg>
  </pc:docChgLst>
  <pc:docChgLst>
    <pc:chgData name="Mr C Jones (CHS)" userId="f5f9487c-618a-497b-9176-c4e52c438251" providerId="ADAL" clId="{92C62FCA-7A4D-42C0-9180-C0E9B77DC63A}"/>
    <pc:docChg chg="custSel addSld delSld modSld modMainMaster">
      <pc:chgData name="Mr C Jones (CHS)" userId="f5f9487c-618a-497b-9176-c4e52c438251" providerId="ADAL" clId="{92C62FCA-7A4D-42C0-9180-C0E9B77DC63A}" dt="2025-09-25T11:00:34.044" v="372" actId="1076"/>
      <pc:docMkLst>
        <pc:docMk/>
      </pc:docMkLst>
      <pc:sldChg chg="add setBg">
        <pc:chgData name="Mr C Jones (CHS)" userId="f5f9487c-618a-497b-9176-c4e52c438251" providerId="ADAL" clId="{92C62FCA-7A4D-42C0-9180-C0E9B77DC63A}" dt="2025-09-23T06:43:50.690" v="0"/>
        <pc:sldMkLst>
          <pc:docMk/>
          <pc:sldMk cId="796485088" sldId="256"/>
        </pc:sldMkLst>
      </pc:sldChg>
      <pc:sldChg chg="modSp add del mod setBg">
        <pc:chgData name="Mr C Jones (CHS)" userId="f5f9487c-618a-497b-9176-c4e52c438251" providerId="ADAL" clId="{92C62FCA-7A4D-42C0-9180-C0E9B77DC63A}" dt="2025-09-25T11:00:34.044" v="372" actId="1076"/>
        <pc:sldMkLst>
          <pc:docMk/>
          <pc:sldMk cId="3161760164" sldId="279"/>
        </pc:sldMkLst>
        <pc:spChg chg="mod">
          <ac:chgData name="Mr C Jones (CHS)" userId="f5f9487c-618a-497b-9176-c4e52c438251" providerId="ADAL" clId="{92C62FCA-7A4D-42C0-9180-C0E9B77DC63A}" dt="2025-09-25T07:53:52.239" v="347" actId="1076"/>
          <ac:spMkLst>
            <pc:docMk/>
            <pc:sldMk cId="3161760164" sldId="279"/>
            <ac:spMk id="4" creationId="{0301ED48-A68B-BAB4-121C-9D3D4EED2899}"/>
          </ac:spMkLst>
        </pc:spChg>
        <pc:spChg chg="mod">
          <ac:chgData name="Mr C Jones (CHS)" userId="f5f9487c-618a-497b-9176-c4e52c438251" providerId="ADAL" clId="{92C62FCA-7A4D-42C0-9180-C0E9B77DC63A}" dt="2025-09-25T07:53:54.563" v="348" actId="1076"/>
          <ac:spMkLst>
            <pc:docMk/>
            <pc:sldMk cId="3161760164" sldId="279"/>
            <ac:spMk id="6" creationId="{9342E03F-AC36-7852-057D-1EC5C9ADC904}"/>
          </ac:spMkLst>
        </pc:spChg>
        <pc:picChg chg="mod">
          <ac:chgData name="Mr C Jones (CHS)" userId="f5f9487c-618a-497b-9176-c4e52c438251" providerId="ADAL" clId="{92C62FCA-7A4D-42C0-9180-C0E9B77DC63A}" dt="2025-09-25T11:00:34.044" v="372" actId="1076"/>
          <ac:picMkLst>
            <pc:docMk/>
            <pc:sldMk cId="3161760164" sldId="279"/>
            <ac:picMk id="2" creationId="{824F7D5C-F941-B424-FB9D-25D82DCAF4A4}"/>
          </ac:picMkLst>
        </pc:picChg>
        <pc:picChg chg="mod">
          <ac:chgData name="Mr C Jones (CHS)" userId="f5f9487c-618a-497b-9176-c4e52c438251" providerId="ADAL" clId="{92C62FCA-7A4D-42C0-9180-C0E9B77DC63A}" dt="2025-09-25T07:54:11.589" v="355" actId="14100"/>
          <ac:picMkLst>
            <pc:docMk/>
            <pc:sldMk cId="3161760164" sldId="279"/>
            <ac:picMk id="7" creationId="{EDC91A3B-A53D-E2A3-9E3F-756EBD8D616A}"/>
          </ac:picMkLst>
        </pc:picChg>
        <pc:picChg chg="mod">
          <ac:chgData name="Mr C Jones (CHS)" userId="f5f9487c-618a-497b-9176-c4e52c438251" providerId="ADAL" clId="{92C62FCA-7A4D-42C0-9180-C0E9B77DC63A}" dt="2025-09-25T11:00:32.339" v="371" actId="14100"/>
          <ac:picMkLst>
            <pc:docMk/>
            <pc:sldMk cId="3161760164" sldId="279"/>
            <ac:picMk id="8" creationId="{885EBDF9-2282-3D5B-1D55-9DFE6BB0EF46}"/>
          </ac:picMkLst>
        </pc:picChg>
        <pc:picChg chg="mod">
          <ac:chgData name="Mr C Jones (CHS)" userId="f5f9487c-618a-497b-9176-c4e52c438251" providerId="ADAL" clId="{92C62FCA-7A4D-42C0-9180-C0E9B77DC63A}" dt="2025-09-25T07:54:15.701" v="357" actId="14100"/>
          <ac:picMkLst>
            <pc:docMk/>
            <pc:sldMk cId="3161760164" sldId="279"/>
            <ac:picMk id="12" creationId="{17BB13AE-3769-8D82-DEA3-C15A4668D5D2}"/>
          </ac:picMkLst>
        </pc:picChg>
      </pc:sldChg>
      <pc:sldChg chg="add setBg">
        <pc:chgData name="Mr C Jones (CHS)" userId="f5f9487c-618a-497b-9176-c4e52c438251" providerId="ADAL" clId="{92C62FCA-7A4D-42C0-9180-C0E9B77DC63A}" dt="2025-09-25T07:54:44.110" v="360"/>
        <pc:sldMkLst>
          <pc:docMk/>
          <pc:sldMk cId="1853169860" sldId="285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1909099431" sldId="286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4067861959" sldId="287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1527920772" sldId="288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2606074748" sldId="291"/>
        </pc:sldMkLst>
      </pc:sldChg>
      <pc:sldChg chg="modSp mod setBg">
        <pc:chgData name="Mr C Jones (CHS)" userId="f5f9487c-618a-497b-9176-c4e52c438251" providerId="ADAL" clId="{92C62FCA-7A4D-42C0-9180-C0E9B77DC63A}" dt="2025-09-25T08:09:33.316" v="367" actId="20577"/>
        <pc:sldMkLst>
          <pc:docMk/>
          <pc:sldMk cId="1963360680" sldId="292"/>
        </pc:sldMkLst>
        <pc:spChg chg="mod">
          <ac:chgData name="Mr C Jones (CHS)" userId="f5f9487c-618a-497b-9176-c4e52c438251" providerId="ADAL" clId="{92C62FCA-7A4D-42C0-9180-C0E9B77DC63A}" dt="2025-09-25T08:09:33.316" v="367" actId="20577"/>
          <ac:spMkLst>
            <pc:docMk/>
            <pc:sldMk cId="1963360680" sldId="292"/>
            <ac:spMk id="3" creationId="{FF5F4DF5-1AF4-813D-ADF2-31A33C8FF370}"/>
          </ac:spMkLst>
        </pc:spChg>
      </pc:sldChg>
      <pc:sldChg chg="modSp mod setBg modAnim">
        <pc:chgData name="Mr C Jones (CHS)" userId="f5f9487c-618a-497b-9176-c4e52c438251" providerId="ADAL" clId="{92C62FCA-7A4D-42C0-9180-C0E9B77DC63A}" dt="2025-09-24T10:49:31.094" v="346" actId="20577"/>
        <pc:sldMkLst>
          <pc:docMk/>
          <pc:sldMk cId="2230587011" sldId="294"/>
        </pc:sldMkLst>
        <pc:spChg chg="mod">
          <ac:chgData name="Mr C Jones (CHS)" userId="f5f9487c-618a-497b-9176-c4e52c438251" providerId="ADAL" clId="{92C62FCA-7A4D-42C0-9180-C0E9B77DC63A}" dt="2025-09-24T10:49:31.094" v="346" actId="20577"/>
          <ac:spMkLst>
            <pc:docMk/>
            <pc:sldMk cId="2230587011" sldId="294"/>
            <ac:spMk id="3" creationId="{FF5F4DF5-1AF4-813D-ADF2-31A33C8FF370}"/>
          </ac:spMkLst>
        </pc:spChg>
      </pc:sldChg>
      <pc:sldChg chg="delSp modSp mod setBg">
        <pc:chgData name="Mr C Jones (CHS)" userId="f5f9487c-618a-497b-9176-c4e52c438251" providerId="ADAL" clId="{92C62FCA-7A4D-42C0-9180-C0E9B77DC63A}" dt="2025-09-23T06:56:43.434" v="215" actId="20577"/>
        <pc:sldMkLst>
          <pc:docMk/>
          <pc:sldMk cId="3183790679" sldId="296"/>
        </pc:sldMkLst>
        <pc:spChg chg="mod">
          <ac:chgData name="Mr C Jones (CHS)" userId="f5f9487c-618a-497b-9176-c4e52c438251" providerId="ADAL" clId="{92C62FCA-7A4D-42C0-9180-C0E9B77DC63A}" dt="2025-09-23T06:56:43.434" v="215" actId="20577"/>
          <ac:spMkLst>
            <pc:docMk/>
            <pc:sldMk cId="3183790679" sldId="296"/>
            <ac:spMk id="3" creationId="{FF5F4DF5-1AF4-813D-ADF2-31A33C8FF370}"/>
          </ac:spMkLst>
        </pc:spChg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3071958403" sldId="297"/>
        </pc:sldMkLst>
      </pc:sldChg>
      <pc:sldChg chg="add">
        <pc:chgData name="Mr C Jones (CHS)" userId="f5f9487c-618a-497b-9176-c4e52c438251" providerId="ADAL" clId="{92C62FCA-7A4D-42C0-9180-C0E9B77DC63A}" dt="2025-09-23T06:53:40.087" v="108"/>
        <pc:sldMkLst>
          <pc:docMk/>
          <pc:sldMk cId="128362078" sldId="299"/>
        </pc:sldMkLst>
      </pc:sldChg>
      <pc:sldChg chg="add">
        <pc:chgData name="Mr C Jones (CHS)" userId="f5f9487c-618a-497b-9176-c4e52c438251" providerId="ADAL" clId="{92C62FCA-7A4D-42C0-9180-C0E9B77DC63A}" dt="2025-09-23T06:53:40.087" v="108"/>
        <pc:sldMkLst>
          <pc:docMk/>
          <pc:sldMk cId="655977412" sldId="300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570081894" sldId="302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3299682817" sldId="304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1846588427" sldId="305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1991007052" sldId="306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387770934" sldId="307"/>
        </pc:sldMkLst>
      </pc:sldChg>
      <pc:sldChg chg="setBg">
        <pc:chgData name="Mr C Jones (CHS)" userId="f5f9487c-618a-497b-9176-c4e52c438251" providerId="ADAL" clId="{92C62FCA-7A4D-42C0-9180-C0E9B77DC63A}" dt="2025-09-23T06:45:14.337" v="92"/>
        <pc:sldMkLst>
          <pc:docMk/>
          <pc:sldMk cId="4009063043" sldId="308"/>
        </pc:sldMkLst>
      </pc:sldChg>
      <pc:sldChg chg="modSp add mod setBg">
        <pc:chgData name="Mr C Jones (CHS)" userId="f5f9487c-618a-497b-9176-c4e52c438251" providerId="ADAL" clId="{92C62FCA-7A4D-42C0-9180-C0E9B77DC63A}" dt="2025-09-25T10:10:57.479" v="370" actId="20577"/>
        <pc:sldMkLst>
          <pc:docMk/>
          <pc:sldMk cId="2555205313" sldId="521"/>
        </pc:sldMkLst>
        <pc:spChg chg="mod">
          <ac:chgData name="Mr C Jones (CHS)" userId="f5f9487c-618a-497b-9176-c4e52c438251" providerId="ADAL" clId="{92C62FCA-7A4D-42C0-9180-C0E9B77DC63A}" dt="2025-09-25T10:10:57.479" v="370" actId="20577"/>
          <ac:spMkLst>
            <pc:docMk/>
            <pc:sldMk cId="2555205313" sldId="521"/>
            <ac:spMk id="4" creationId="{FF4A12EC-40C2-991E-EC06-6DDCCC9DEEE7}"/>
          </ac:spMkLst>
        </pc:spChg>
      </pc:sldChg>
      <pc:sldChg chg="add">
        <pc:chgData name="Mr C Jones (CHS)" userId="f5f9487c-618a-497b-9176-c4e52c438251" providerId="ADAL" clId="{92C62FCA-7A4D-42C0-9180-C0E9B77DC63A}" dt="2025-09-23T06:53:12.674" v="106"/>
        <pc:sldMkLst>
          <pc:docMk/>
          <pc:sldMk cId="3992152439" sldId="522"/>
        </pc:sldMkLst>
      </pc:sldChg>
      <pc:sldChg chg="modSp add mod setBg">
        <pc:chgData name="Mr C Jones (CHS)" userId="f5f9487c-618a-497b-9176-c4e52c438251" providerId="ADAL" clId="{92C62FCA-7A4D-42C0-9180-C0E9B77DC63A}" dt="2025-09-25T07:56:29.442" v="361" actId="1076"/>
        <pc:sldMkLst>
          <pc:docMk/>
          <pc:sldMk cId="2150546062" sldId="523"/>
        </pc:sldMkLst>
        <pc:spChg chg="mod">
          <ac:chgData name="Mr C Jones (CHS)" userId="f5f9487c-618a-497b-9176-c4e52c438251" providerId="ADAL" clId="{92C62FCA-7A4D-42C0-9180-C0E9B77DC63A}" dt="2025-09-25T07:56:29.442" v="361" actId="1076"/>
          <ac:spMkLst>
            <pc:docMk/>
            <pc:sldMk cId="2150546062" sldId="523"/>
            <ac:spMk id="3" creationId="{D54A080B-C985-DC4B-6FAE-7855C680BE13}"/>
          </ac:spMkLst>
        </pc:spChg>
      </pc:sldChg>
      <pc:sldMasterChg chg="setBg modSldLayout">
        <pc:chgData name="Mr C Jones (CHS)" userId="f5f9487c-618a-497b-9176-c4e52c438251" providerId="ADAL" clId="{92C62FCA-7A4D-42C0-9180-C0E9B77DC63A}" dt="2025-09-25T07:54:44.110" v="360"/>
        <pc:sldMasterMkLst>
          <pc:docMk/>
          <pc:sldMasterMk cId="1658797139" sldId="2147483648"/>
        </pc:sldMasterMkLst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3974306652" sldId="2147483649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3639838927" sldId="2147483650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2988214551" sldId="2147483651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2008870872" sldId="2147483652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57865591" sldId="2147483653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3376608033" sldId="2147483654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2333023801" sldId="2147483655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1815566762" sldId="2147483656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3019904413" sldId="2147483657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3694508260" sldId="2147483658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58797139" sldId="2147483648"/>
            <pc:sldLayoutMk cId="899040186" sldId="2147483659"/>
          </pc:sldLayoutMkLst>
        </pc:sldLayoutChg>
      </pc:sldMasterChg>
      <pc:sldMasterChg chg="setBg modSldLayout">
        <pc:chgData name="Mr C Jones (CHS)" userId="f5f9487c-618a-497b-9176-c4e52c438251" providerId="ADAL" clId="{92C62FCA-7A4D-42C0-9180-C0E9B77DC63A}" dt="2025-09-25T07:54:44.110" v="360"/>
        <pc:sldMasterMkLst>
          <pc:docMk/>
          <pc:sldMasterMk cId="1639810982" sldId="2147483660"/>
        </pc:sldMasterMkLst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667092921" sldId="2147483661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1052653987" sldId="2147483662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3261020736" sldId="2147483663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2225065486" sldId="2147483664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2875563539" sldId="2147483665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4057814338" sldId="2147483666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3034476416" sldId="2147483667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1587633683" sldId="2147483668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2986210385" sldId="2147483669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922507693" sldId="2147483670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639810982" sldId="2147483660"/>
            <pc:sldLayoutMk cId="2514158536" sldId="2147483671"/>
          </pc:sldLayoutMkLst>
        </pc:sldLayoutChg>
      </pc:sldMasterChg>
      <pc:sldMasterChg chg="setBg modSldLayout">
        <pc:chgData name="Mr C Jones (CHS)" userId="f5f9487c-618a-497b-9176-c4e52c438251" providerId="ADAL" clId="{92C62FCA-7A4D-42C0-9180-C0E9B77DC63A}" dt="2025-09-25T07:54:44.110" v="360"/>
        <pc:sldMasterMkLst>
          <pc:docMk/>
          <pc:sldMasterMk cId="1327252395" sldId="2147483672"/>
        </pc:sldMasterMkLst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1693654228" sldId="2147483673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3004180268" sldId="2147483674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3092321447" sldId="2147483675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185967714" sldId="2147483676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1121153698" sldId="2147483677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797978481" sldId="2147483678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3560966715" sldId="2147483679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2259223949" sldId="2147483680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715887372" sldId="2147483681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4250277953" sldId="2147483682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1327252395" sldId="2147483672"/>
            <pc:sldLayoutMk cId="3411121686" sldId="2147483683"/>
          </pc:sldLayoutMkLst>
        </pc:sldLayoutChg>
      </pc:sldMasterChg>
      <pc:sldMasterChg chg="setBg modSldLayout">
        <pc:chgData name="Mr C Jones (CHS)" userId="f5f9487c-618a-497b-9176-c4e52c438251" providerId="ADAL" clId="{92C62FCA-7A4D-42C0-9180-C0E9B77DC63A}" dt="2025-09-25T07:54:44.110" v="360"/>
        <pc:sldMasterMkLst>
          <pc:docMk/>
          <pc:sldMasterMk cId="4135971637" sldId="2147483684"/>
        </pc:sldMasterMkLst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812316362" sldId="2147483685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2392563230" sldId="2147483686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487161679" sldId="2147483687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1247810634" sldId="2147483688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1121188343" sldId="2147483689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3104664152" sldId="2147483690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715580161" sldId="2147483691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2262254969" sldId="2147483692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2120601800" sldId="2147483693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1446665450" sldId="2147483694"/>
          </pc:sldLayoutMkLst>
        </pc:sldLayoutChg>
        <pc:sldLayoutChg chg="setBg">
          <pc:chgData name="Mr C Jones (CHS)" userId="f5f9487c-618a-497b-9176-c4e52c438251" providerId="ADAL" clId="{92C62FCA-7A4D-42C0-9180-C0E9B77DC63A}" dt="2025-09-25T07:54:44.110" v="360"/>
          <pc:sldLayoutMkLst>
            <pc:docMk/>
            <pc:sldMasterMk cId="4135971637" sldId="2147483684"/>
            <pc:sldLayoutMk cId="2333863679" sldId="2147483695"/>
          </pc:sldLayoutMkLst>
        </pc:sldLayoutChg>
      </pc:sldMasterChg>
    </pc:docChg>
  </pc:docChgLst>
  <pc:docChgLst>
    <pc:chgData name="Miss C Young (CHS)" userId="a8fbfaac-6c62-40e9-a71e-f7499ca4d8b6" providerId="ADAL" clId="{551C40CE-2A79-4501-AD71-9AB88E4AAA56}"/>
    <pc:docChg chg="undo custSel addSld delSld modSld">
      <pc:chgData name="Miss C Young (CHS)" userId="a8fbfaac-6c62-40e9-a71e-f7499ca4d8b6" providerId="ADAL" clId="{551C40CE-2A79-4501-AD71-9AB88E4AAA56}" dt="2025-09-22T12:20:14.711" v="542" actId="20577"/>
      <pc:docMkLst>
        <pc:docMk/>
      </pc:docMkLst>
      <pc:sldChg chg="addSp modSp mod">
        <pc:chgData name="Miss C Young (CHS)" userId="a8fbfaac-6c62-40e9-a71e-f7499ca4d8b6" providerId="ADAL" clId="{551C40CE-2A79-4501-AD71-9AB88E4AAA56}" dt="2025-09-22T12:16:07.519" v="516" actId="1076"/>
        <pc:sldMkLst>
          <pc:docMk/>
          <pc:sldMk cId="1527920772" sldId="288"/>
        </pc:sldMkLst>
        <pc:spChg chg="add mod">
          <ac:chgData name="Miss C Young (CHS)" userId="a8fbfaac-6c62-40e9-a71e-f7499ca4d8b6" providerId="ADAL" clId="{551C40CE-2A79-4501-AD71-9AB88E4AAA56}" dt="2025-09-22T12:16:03.736" v="515" actId="1076"/>
          <ac:spMkLst>
            <pc:docMk/>
            <pc:sldMk cId="1527920772" sldId="288"/>
            <ac:spMk id="4" creationId="{E043CF64-F86E-8DAD-C273-54C8BDFB492B}"/>
          </ac:spMkLst>
        </pc:spChg>
        <pc:spChg chg="add mod">
          <ac:chgData name="Miss C Young (CHS)" userId="a8fbfaac-6c62-40e9-a71e-f7499ca4d8b6" providerId="ADAL" clId="{551C40CE-2A79-4501-AD71-9AB88E4AAA56}" dt="2025-09-22T12:16:07.519" v="516" actId="1076"/>
          <ac:spMkLst>
            <pc:docMk/>
            <pc:sldMk cId="1527920772" sldId="288"/>
            <ac:spMk id="6" creationId="{F4B28508-E5CD-BB84-A5CE-8E0FA7D3E1D0}"/>
          </ac:spMkLst>
        </pc:spChg>
      </pc:sldChg>
      <pc:sldChg chg="modSp">
        <pc:chgData name="Miss C Young (CHS)" userId="a8fbfaac-6c62-40e9-a71e-f7499ca4d8b6" providerId="ADAL" clId="{551C40CE-2A79-4501-AD71-9AB88E4AAA56}" dt="2025-09-22T12:20:14.711" v="542" actId="20577"/>
        <pc:sldMkLst>
          <pc:docMk/>
          <pc:sldMk cId="3299682817" sldId="304"/>
        </pc:sldMkLst>
        <pc:spChg chg="mod">
          <ac:chgData name="Miss C Young (CHS)" userId="a8fbfaac-6c62-40e9-a71e-f7499ca4d8b6" providerId="ADAL" clId="{551C40CE-2A79-4501-AD71-9AB88E4AAA56}" dt="2025-09-22T12:20:14.711" v="542" actId="20577"/>
          <ac:spMkLst>
            <pc:docMk/>
            <pc:sldMk cId="3299682817" sldId="304"/>
            <ac:spMk id="6" creationId="{50A6147D-BD8C-572D-FCF1-AA52E0729BA3}"/>
          </ac:spMkLst>
        </pc:spChg>
      </pc:sldChg>
      <pc:sldChg chg="addSp modSp add mod modAnim">
        <pc:chgData name="Miss C Young (CHS)" userId="a8fbfaac-6c62-40e9-a71e-f7499ca4d8b6" providerId="ADAL" clId="{551C40CE-2A79-4501-AD71-9AB88E4AAA56}" dt="2025-09-22T12:19:36.671" v="535" actId="1076"/>
        <pc:sldMkLst>
          <pc:docMk/>
          <pc:sldMk cId="144554747" sldId="309"/>
        </pc:sldMkLst>
        <pc:spChg chg="add mod">
          <ac:chgData name="Miss C Young (CHS)" userId="a8fbfaac-6c62-40e9-a71e-f7499ca4d8b6" providerId="ADAL" clId="{551C40CE-2A79-4501-AD71-9AB88E4AAA56}" dt="2025-09-22T12:19:32.767" v="534" actId="255"/>
          <ac:spMkLst>
            <pc:docMk/>
            <pc:sldMk cId="144554747" sldId="309"/>
            <ac:spMk id="3" creationId="{21F65E99-C1F2-08E3-E7AF-3F95DA56A17D}"/>
          </ac:spMkLst>
        </pc:spChg>
        <pc:spChg chg="mod">
          <ac:chgData name="Miss C Young (CHS)" userId="a8fbfaac-6c62-40e9-a71e-f7499ca4d8b6" providerId="ADAL" clId="{551C40CE-2A79-4501-AD71-9AB88E4AAA56}" dt="2025-09-22T12:19:13.745" v="531"/>
          <ac:spMkLst>
            <pc:docMk/>
            <pc:sldMk cId="144554747" sldId="309"/>
            <ac:spMk id="6" creationId="{693A68B6-F6CB-015D-BBD1-02AF746AF121}"/>
          </ac:spMkLst>
        </pc:spChg>
        <pc:spChg chg="mod">
          <ac:chgData name="Miss C Young (CHS)" userId="a8fbfaac-6c62-40e9-a71e-f7499ca4d8b6" providerId="ADAL" clId="{551C40CE-2A79-4501-AD71-9AB88E4AAA56}" dt="2025-09-22T12:19:36.671" v="535" actId="1076"/>
          <ac:spMkLst>
            <pc:docMk/>
            <pc:sldMk cId="144554747" sldId="309"/>
            <ac:spMk id="20" creationId="{A009439D-3DAB-F2BC-9E16-81FA24E5C8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DD4E-A80E-DB6C-A56E-54B7F1C27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E935E-67F9-A768-08B1-DA3859089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6937-D75E-8C9B-0296-E2F5639C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A0128-83BE-B03B-E21A-5D4DE422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8A13-53BB-B626-B4E5-1D1DF798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0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1917-143E-510B-6D04-0DE3DCA1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08E7D-2DA6-E7EE-7F8B-BBB5D83A5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852D4-F9F0-0144-CFF9-3315C839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7566A-389A-A780-348F-4DB5B7CD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E81A3-0CDF-6208-A05A-386EE20D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0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2F67F-B2D6-7D7C-41B9-04222DED4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4326E-E28E-DD90-2475-EF5B3A36B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5DC21-CC45-2DE4-97B2-B57113F1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8A2F-E4F9-BEC9-8B12-E8ECA16A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7D5C6-71FD-402E-10A4-D1C52386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4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34D7-D837-9C9D-B48B-E9F8CEC69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AF5A8-4D9A-2B20-1124-F1E2C2D7F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DEA83-4413-5232-FC9A-389CAE90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42CF-54A1-C0C8-1A86-BC1CA5B5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F39A-E9DE-D0E6-2E6C-B13B6FF9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9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E4AA-1FD2-FF96-C914-A5923BBB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30BD6-806A-507A-BFD0-A910D1F5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C0DC-3224-756A-0B0E-1254159E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26AF5-3254-DAD1-DE02-06332896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A468-A944-0397-9727-42892B94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5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4BD8-E6A3-6CBF-D000-C59FEB26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6D002-AE80-2184-45F9-7BB5334F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74BDA-EF2E-1475-E9E1-59D6CE27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9CEA-7E87-751D-2636-1D6865CE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F00F-F541-1614-E926-25357B4A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2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B2E8-AB1B-3F86-355F-34DA7506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62D0B-1A36-B91D-6A5F-651234C03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41A04-E5C6-76C1-FCD9-609D01AB6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88147-DC1D-5472-77EC-D7F9AD9F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E83BF-9B35-1CCD-8358-05304E0B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B478D-2C48-6313-560C-C82F9AA3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6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230B-999F-95A8-02D1-8185C6B8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BE0A1-E86A-DDAA-E0D5-9C9203D4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EF670-3D89-D9FC-EB03-462858601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8AC81-3270-9ECB-96A7-359AD21B5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4BD4C-3AC1-B562-E795-F96F69D5E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7DECB-969F-6F7E-2629-5CFDA27B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0A9EF-9E1F-B614-4BE9-0FE5C751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A122B-ADEE-8AB6-B2E9-9FE7FA9A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6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2495-D7EB-1EBE-682A-6984A947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5B596-8797-1989-F1F7-EBF0C15A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70999-86C0-A35A-E06F-3589412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3D74A-DF63-6CCD-29F8-748FDBD3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1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3321F-4770-74A6-C8A9-72878CF8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CE4CA-8783-CB27-422C-2C7EF3F2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AAE6A-0E7F-5B81-8A30-0188CEA5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76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F029-57A4-2CE1-74C1-BC316A87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5FB0-F051-55BE-05A5-328CC2BC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1B614-33BE-AFEC-4CF0-849FBF488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7759A-AC3F-BB5C-E302-EE91A618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4AEB5-375C-5046-C574-346675B4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33ED-FA24-3CD5-E018-545E2F38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3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287D-FD83-D0D7-E4F1-B2839B0F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29BC-5E12-4F1C-B988-3FEBED46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6B02-0C16-0331-CB71-52A7CCD2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6C1DF-4F48-1EF5-7F6C-C5D585ED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2C0C-015C-6CF5-355B-A60288A3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C21F-8002-ACC0-0D1D-60018ADA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34E61-8EAC-A93E-35F2-85F27EFAB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91C06-EEB4-747B-9CCD-F6313483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88036-5F85-DE8D-89E9-01DD5247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80B99-F55E-5143-BC28-A9B38954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D5D4E-ADA7-4606-CF75-DCC31A92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1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A943-4060-61E2-03F7-446A5767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76470-A993-30B4-8652-800D68799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755D3-F59E-F2A7-4FFA-DAF3B756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E22F-7BAE-4C89-39BA-90C2A739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D393-641D-17E0-F041-9802752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0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46A50-B10D-14B4-0E2D-C0E8C40BF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E4072-EFD2-592B-E569-1666C0D28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E7B6-E059-F33D-6C9E-D4584C0E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09382-B7E0-9D6F-E1A6-85B253BD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F23F3-3CFF-66DE-2F64-334A5DE7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5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7DC7-B51E-60B2-F2FF-48FD0AD8A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F71A6-E78E-B2E4-81FE-7E62613D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25D0-9535-7B1B-171D-8B82FF8C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5134-D13C-F6D8-7FB5-F8399F64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E6482-50E0-8D95-E3DF-B56D0CF2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5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2C3B-213E-A13D-C752-275056A4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F99C-5B3E-3FDC-B5D6-5E50B1024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40C8-9AEC-3955-A499-33E7103E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E806F-ECF7-98A5-AC86-9C5A6A73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4428F-4D34-0490-16F8-CFE27861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8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3A78-9BC1-B889-9EBD-058E27A6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A6E01-AFED-6BDC-26A1-4AA6E32FE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3AE9C-1F21-657D-BDF2-F230F6CF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A59E6-0CE4-B89D-5832-0AA90974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D637-4483-23BB-C7B0-849E151F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21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5982-C6B7-E6CF-02BF-911FB6D9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950F-E5A6-7F40-0CD5-862706A66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94F68-FD58-6B1A-CFDD-DB15250AC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F27A4-2B2F-2C23-211C-47BCBD59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438AF-E334-5D10-2666-FD27FFAD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766DF-E567-AAB4-0740-F58AB660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D17B-2D8D-6D3A-7C97-7DD224B5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5437-CD70-6691-535F-4173BBAC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82636-0ED7-C25A-AF99-00DC8CCC2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4F1AB-5765-014A-B86F-88145F796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35A17-D3D6-B274-E74C-022CF7891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F2EBB-0AC8-11F1-D17A-44ABEDB4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1F319-C8B8-8161-9A8E-AFE500D3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6DAD4-A7E2-FC8B-487B-6C814CE4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5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0F18-3C63-C66D-B06B-8CC9A328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9D81A-EE0F-094D-4792-DBDA304F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F778C-2F6C-A8E0-4AE8-4BAED052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40456-AEF9-8200-EAFB-5A39AD0A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7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82312-A7E0-68DE-55A4-DEFBAFEC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E0566-035C-5284-801C-77A2F127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F7AA4-9DC0-2C7A-6B2B-2223269C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6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85D-023D-12DC-0DAE-1120D54C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7DB8-7B5E-D5DF-0298-347FB16E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A7FFE-4F90-A77B-1F97-E84D2FA7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06DA-46AE-5377-9580-64B61F17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713C8-E5A2-1AFD-73D7-893B90DC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1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2FA1-EE4B-B0B7-A661-C4E470C9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43F8B-D5D3-9BC2-C075-25D73D568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990D7-C27C-93C8-2AE6-3432BDD86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2B0DC-3802-E98D-4337-8A2CBA79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65F54-4622-A08D-0831-29B9F3E3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4FAA5-682D-5350-E692-41A9CF24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2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82FC-6C4A-588E-455C-0021DD94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6BE47-E171-B90D-B822-DA106277F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FB04F-E49A-B0FE-8BF4-53E57B10B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2ACDE-D028-EC18-E268-553E5A5B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32BC7-9A6A-F978-FF27-14CC8828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A2F4C-4E6E-3D4A-9577-31F9AA89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87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5303-E584-3165-8D41-74A7B8AF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71F1A-33B6-A526-D836-6B05BB1C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BA3C-01F8-11EA-E5F9-C502236F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8E40C-26D9-2C9E-46A8-BEA56E3F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6D441-D624-9C73-269A-9004A427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77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81389-A62D-3DF9-A0CB-7D71A5456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F8AD9-CC98-9229-2373-533B49B83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4F91-51C4-0C84-04F0-02A9A4A2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323FC-4ED0-CC0F-8EC3-24E58DF6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55E04-6032-D538-9AB5-BE206D2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21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DD4E-A80E-DB6C-A56E-54B7F1C27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E935E-67F9-A768-08B1-DA3859089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6937-D75E-8C9B-0296-E2F5639C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A0128-83BE-B03B-E21A-5D4DE422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8A13-53BB-B626-B4E5-1D1DF798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16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287D-FD83-D0D7-E4F1-B2839B0F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29BC-5E12-4F1C-B988-3FEBED46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6B02-0C16-0331-CB71-52A7CCD2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6C1DF-4F48-1EF5-7F6C-C5D585ED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2C0C-015C-6CF5-355B-A60288A3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63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85D-023D-12DC-0DAE-1120D54C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7DB8-7B5E-D5DF-0298-347FB16E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A7FFE-4F90-A77B-1F97-E84D2FA7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06DA-46AE-5377-9580-64B61F17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713C8-E5A2-1AFD-73D7-893B90DC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61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0658-72E1-53E6-DFBA-7AA65D52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BCE5-2060-30F9-96F4-CBDA0E1A3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5E403-AC9F-04C2-D2AF-3675CCC29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214E2-1695-AD04-25A6-660E35D1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63705-AF5F-1366-1C40-9910C60C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966FC-74B4-9346-221D-0EB3BE57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10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1BC9-030C-1789-C062-0D2FAA8C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25F25-289F-CA05-9C42-429013F9D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3124-630C-00C2-0FC9-35BDD703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DDCC7-DFC5-08EE-55B7-9B77C9973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61A66-65F2-1AD6-4AD2-F4C9DBFDE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DD315-EED2-9D9A-B4A0-93B3E0C2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ADF8C-0E21-7FCC-1223-3772E367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AB126-0404-C02E-140B-0A152E5A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88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E74F-F790-04FF-6882-76B2F5D6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4F080-E163-E044-C013-D4578A3E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EB835-880F-BAC0-8D63-869F8BEB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A395-CA81-9054-A4E3-7328AE1E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6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0658-72E1-53E6-DFBA-7AA65D52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BCE5-2060-30F9-96F4-CBDA0E1A3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5E403-AC9F-04C2-D2AF-3675CCC29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214E2-1695-AD04-25A6-660E35D1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63705-AF5F-1366-1C40-9910C60C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966FC-74B4-9346-221D-0EB3BE57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70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596CF-E507-479B-A821-CB5F5273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A578C-091B-09DE-DC2E-1577CB3C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5208-29EF-E86A-AF0C-4BF63655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80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5B74-CDA1-2A8C-C102-069C94EC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FE07-CCBC-0975-88AA-B4D1CC77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27041-8550-B0B5-F423-1D02C850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975B4-F570-D852-4DDC-E9B6EF65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66A10-019E-5946-94EE-F1C03062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DC60-F169-77BC-DB04-B4520B76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54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8C96-F4D9-9E73-0240-377B6E6D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51578-E8BE-F2CA-6818-15E541FEA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93593-D46B-0014-157D-FA5E0C1E5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CB08E-4CFC-9D5E-7D32-6AAF84ED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1996F-6098-D187-F0F8-4BDC7199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B8C75-84E9-77B0-A434-D4AF402B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01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1917-143E-510B-6D04-0DE3DCA1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08E7D-2DA6-E7EE-7F8B-BBB5D83A5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852D4-F9F0-0144-CFF9-3315C839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7566A-389A-A780-348F-4DB5B7CD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E81A3-0CDF-6208-A05A-386EE20D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5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2F67F-B2D6-7D7C-41B9-04222DED4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4326E-E28E-DD90-2475-EF5B3A36B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5DC21-CC45-2DE4-97B2-B57113F1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8A2F-E4F9-BEC9-8B12-E8ECA16A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7D5C6-71FD-402E-10A4-D1C52386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1BC9-030C-1789-C062-0D2FAA8C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25F25-289F-CA05-9C42-429013F9D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3124-630C-00C2-0FC9-35BDD703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DDCC7-DFC5-08EE-55B7-9B77C9973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61A66-65F2-1AD6-4AD2-F4C9DBFDE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DD315-EED2-9D9A-B4A0-93B3E0C2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ADF8C-0E21-7FCC-1223-3772E367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AB126-0404-C02E-140B-0A152E5A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E74F-F790-04FF-6882-76B2F5D6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4F080-E163-E044-C013-D4578A3E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EB835-880F-BAC0-8D63-869F8BEB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A395-CA81-9054-A4E3-7328AE1E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0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596CF-E507-479B-A821-CB5F5273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A578C-091B-09DE-DC2E-1577CB3C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5208-29EF-E86A-AF0C-4BF63655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02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5B74-CDA1-2A8C-C102-069C94EC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FE07-CCBC-0975-88AA-B4D1CC77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27041-8550-B0B5-F423-1D02C850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975B4-F570-D852-4DDC-E9B6EF65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66A10-019E-5946-94EE-F1C03062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DC60-F169-77BC-DB04-B4520B76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6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8C96-F4D9-9E73-0240-377B6E6D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51578-E8BE-F2CA-6818-15E541FEA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93593-D46B-0014-157D-FA5E0C1E5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CB08E-4CFC-9D5E-7D32-6AAF84ED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1996F-6098-D187-F0F8-4BDC7199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B8C75-84E9-77B0-A434-D4AF402B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0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0E5B6-A665-A781-2A1D-85EAFB3B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D5FE9-9066-C4ED-A384-B3A3714F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F9507-829A-3B31-6E75-E4F075698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2C9E8-93D3-65F6-12BA-EE19BA686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99682-5D21-E996-3CD0-1E0820EE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FC91E-C2BA-6BD8-9B51-35A955D8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87582-8090-755E-DB41-E33C1E714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EC83-3E52-9E99-2C95-714D1CC1F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1B28-7C79-467B-A088-ED39D2087DDF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222A1-1780-C841-AB6B-8AB6F5FC5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F8190-46DD-5206-A43B-0C3ABC8DA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B6DD-85A1-48B4-B93F-ADC94F018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1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3D8A7-45C2-03DB-5795-D337DDE5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E3673-BE2D-C68A-4F24-DF1433C24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F7526-C8F1-9B1A-F624-8E9AA76A4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7FD3-18E5-4AE4-9527-2BCCFA3ACE80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ADFF-572C-8437-ED23-5C83E9669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F37C5-ECF2-6700-A219-0A5BBE544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85EA-132C-4969-9C15-C8E254810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0E5B6-A665-A781-2A1D-85EAFB3B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D5FE9-9066-C4ED-A384-B3A3714F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F9507-829A-3B31-6E75-E4F075698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8BD7-ABA4-46E6-9FF9-DF7D22F2E9D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2C9E8-93D3-65F6-12BA-EE19BA686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99682-5D21-E996-3CD0-1E0820EE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6AE7-F170-4CD0-9626-3E066839D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7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9B47F-A7A4-0B0E-A296-F787AAA8A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028868C1-2855-0798-E8A3-C34B278DE79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D340E8B2-562E-E06A-9D4D-37593B8D3761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5BF99-AEDD-A151-5FF0-DD6153205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19" y="5392479"/>
            <a:ext cx="1121448" cy="132556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876980E6-E4E6-4944-41AA-508E22A45C1B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4A4589E6-47A3-50F8-A66E-71EEC259E208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06A94-0BE4-3B11-3F1E-8F4351E0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2772" y="61207"/>
            <a:ext cx="10515600" cy="1059650"/>
          </a:xfrm>
        </p:spPr>
        <p:txBody>
          <a:bodyPr/>
          <a:lstStyle/>
          <a:p>
            <a:pPr algn="ctr"/>
            <a:r>
              <a:rPr lang="en-GB" b="1"/>
              <a:t>Cardinal Hume Parent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85A1-1084-4FFD-B491-F5A5452DA7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A12EC-40C2-991E-EC06-6DDCCC9DE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6573" y="150635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Launched to every year group</a:t>
            </a:r>
          </a:p>
          <a:p>
            <a:endParaRPr lang="en-GB"/>
          </a:p>
          <a:p>
            <a:r>
              <a:rPr lang="en-GB"/>
              <a:t>Use to report absences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Use to track your child’s attendance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/>
          </a:p>
          <a:p>
            <a:r>
              <a:rPr lang="en-GB"/>
              <a:t>Receive messages and key information</a:t>
            </a:r>
          </a:p>
          <a:p>
            <a:endParaRPr lang="en-GB"/>
          </a:p>
          <a:p>
            <a:r>
              <a:rPr lang="en-GB"/>
              <a:t>Tracking of House 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DCEE3-F3BB-8713-FB0D-21CAFEE6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80" y="1625200"/>
            <a:ext cx="2077413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838012-DF0E-52AE-90CD-DBC389F6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173" y="1506357"/>
            <a:ext cx="2145653" cy="46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3A68B6-F6CB-015D-BBD1-02AF746A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  Continued success at Cardinal Hume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009439D-3DAB-F2BC-9E16-81FA24E5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723"/>
            <a:ext cx="10515600" cy="4624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b="1" u="sng">
              <a:ea typeface="Calibri"/>
              <a:cs typeface="Calibri"/>
            </a:endParaRPr>
          </a:p>
          <a:p>
            <a:r>
              <a:rPr lang="en-GB"/>
              <a:t>In Summer 2025, Cardinal Hume students achieved an excellent set of GCSE results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The average grade across all subjects was a 5+.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Over 33% of </a:t>
            </a:r>
            <a:r>
              <a:rPr lang="en-GB" b="1"/>
              <a:t>all</a:t>
            </a:r>
            <a:r>
              <a:rPr lang="en-GB"/>
              <a:t> results were graded at 7+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7.5% of all grades were grade 9 (the most grade 9s ever).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 b="1" u="sng"/>
          </a:p>
          <a:p>
            <a:pPr marL="0" indent="0">
              <a:buNone/>
            </a:pPr>
            <a:endParaRPr lang="en-GB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17" y="5706887"/>
            <a:ext cx="855453" cy="1011155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65E99-C1F2-08E3-E7AF-3F95DA56A17D}"/>
              </a:ext>
            </a:extLst>
          </p:cNvPr>
          <p:cNvSpPr txBox="1"/>
          <p:nvPr/>
        </p:nvSpPr>
        <p:spPr>
          <a:xfrm>
            <a:off x="737117" y="18538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/>
              <a:t>Ofsted : Outstanding, May 2024</a:t>
            </a:r>
          </a:p>
        </p:txBody>
      </p:sp>
    </p:spTree>
    <p:extLst>
      <p:ext uri="{BB962C8B-B14F-4D97-AF65-F5344CB8AC3E}">
        <p14:creationId xmlns:p14="http://schemas.microsoft.com/office/powerpoint/2010/main" val="1445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8077E-3FCF-8545-8F5E-A302C561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The 9-1 scale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6147D-BD8C-572D-FCF1-AA52E0729BA3}"/>
              </a:ext>
            </a:extLst>
          </p:cNvPr>
          <p:cNvSpPr txBox="1"/>
          <p:nvPr/>
        </p:nvSpPr>
        <p:spPr>
          <a:xfrm>
            <a:off x="5246585" y="1593478"/>
            <a:ext cx="60977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/>
              <a:t>4 is a standard pass</a:t>
            </a:r>
          </a:p>
          <a:p>
            <a:r>
              <a:rPr lang="en-GB" sz="2800"/>
              <a:t>5 is a good pass</a:t>
            </a:r>
          </a:p>
          <a:p>
            <a:endParaRPr lang="en-GB" sz="2800"/>
          </a:p>
          <a:p>
            <a:r>
              <a:rPr lang="en-GB" sz="2800"/>
              <a:t>We would like many of our students to be aiming at grade 7 (grade A equivalent)</a:t>
            </a:r>
          </a:p>
          <a:p>
            <a:endParaRPr lang="en-GB" sz="2800"/>
          </a:p>
          <a:p>
            <a:r>
              <a:rPr lang="en-GB" sz="2800"/>
              <a:t>Grade 9 is achievable !</a:t>
            </a:r>
          </a:p>
          <a:p>
            <a:r>
              <a:rPr lang="en-GB" sz="2800"/>
              <a:t>(CH 7.5% v 3.5% national)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41A2B-AE25-5496-F000-8AC9CF630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2321"/>
            <a:ext cx="3709028" cy="45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8077E-3FCF-8545-8F5E-A302C561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07" y="196758"/>
            <a:ext cx="10515600" cy="1325563"/>
          </a:xfrm>
        </p:spPr>
        <p:txBody>
          <a:bodyPr/>
          <a:lstStyle/>
          <a:p>
            <a:r>
              <a:rPr lang="en-GB" b="1"/>
              <a:t>Vocational courses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0F4E9-1DAF-B13C-9407-51B8360C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92" y="1328564"/>
            <a:ext cx="5204369" cy="2750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8B35D-5F62-01AB-F90A-E8DDC6CFC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71" y="1343646"/>
            <a:ext cx="5204369" cy="27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8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8077E-3FCF-8545-8F5E-A302C561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The best chance of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AAF6-2577-83DB-9E28-971CC2DF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 majority of the examinations will come at the end of Year 11 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On the GCSE pathway, approximately 25 exams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Thorough revision and practicing exam techniques will be vital </a:t>
            </a:r>
          </a:p>
          <a:p>
            <a:endParaRPr lang="en-GB"/>
          </a:p>
          <a:p>
            <a:r>
              <a:rPr lang="en-GB" b="1"/>
              <a:t>Most important – Excellent attendance, consistent effort and a positive attitude to school</a:t>
            </a:r>
          </a:p>
        </p:txBody>
      </p:sp>
    </p:spTree>
    <p:extLst>
      <p:ext uri="{BB962C8B-B14F-4D97-AF65-F5344CB8AC3E}">
        <p14:creationId xmlns:p14="http://schemas.microsoft.com/office/powerpoint/2010/main" val="19910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Focus on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Student target : </a:t>
            </a:r>
            <a:r>
              <a:rPr lang="en-GB" sz="2400" b="1"/>
              <a:t>97%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Current Y11 Attendance in Y10: </a:t>
            </a:r>
            <a:r>
              <a:rPr lang="en-GB" sz="2400" b="1"/>
              <a:t>93.3%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Attendance so far this year: </a:t>
            </a:r>
            <a:r>
              <a:rPr lang="en-GB" sz="2400" b="1"/>
              <a:t>95%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There is a clear correlation between attendance &amp; academic success and therefore it is something we take extremely seriously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3FF19-1387-A4E1-0100-73B9492560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Absent for 8% of school = </a:t>
            </a:r>
          </a:p>
          <a:p>
            <a:r>
              <a:rPr lang="en-GB" sz="2400"/>
              <a:t>15 days</a:t>
            </a:r>
          </a:p>
          <a:p>
            <a:r>
              <a:rPr lang="en-GB" sz="2400"/>
              <a:t>75 lessons</a:t>
            </a:r>
          </a:p>
          <a:p>
            <a:pPr marL="0" indent="0">
              <a:buNone/>
            </a:pPr>
            <a:r>
              <a:rPr lang="en-GB" sz="2400"/>
              <a:t>This is difficult to catch-up.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Absent for 4% of school days</a:t>
            </a:r>
          </a:p>
          <a:p>
            <a:r>
              <a:rPr lang="en-GB" sz="2400"/>
              <a:t>8 days</a:t>
            </a:r>
          </a:p>
          <a:p>
            <a:r>
              <a:rPr lang="en-GB" sz="2400"/>
              <a:t>40 lessons</a:t>
            </a:r>
          </a:p>
          <a:p>
            <a:pPr marL="0" indent="0">
              <a:buNone/>
            </a:pPr>
            <a:r>
              <a:rPr lang="en-GB" sz="2400"/>
              <a:t>There will be gaps in knowledge.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B0349-B294-1A98-92D7-362B780F3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7EC99-02E9-7505-07CC-D770EF01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  Attendance = Achievement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FF951-6A08-7BD9-35D1-122701A8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b="1"/>
              <a:t>Year 11 pupils with near-perfect attendance are almost twice as likely to achieve grade 5 in English and Maths GCSE, compared to similar pupils attending 90-95% of the time. In other words, missing just 10 extra days a year reduces the likelihood of achieving these grades by around 50%.</a:t>
            </a:r>
            <a:endParaRPr lang="en-GB"/>
          </a:p>
          <a:p>
            <a:pPr marL="0" indent="0">
              <a:buNone/>
            </a:pPr>
            <a:br>
              <a:rPr lang="en-GB"/>
            </a:br>
            <a:endParaRPr lang="en-GB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C1A2B56-3A4E-6B40-C546-C1B762D237FE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A5A4048A-17DD-459C-9290-0AC385747224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AA9F1-DAF5-720B-B702-2E1104A2C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17" y="5706887"/>
            <a:ext cx="855453" cy="1011155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25047406-DD23-1CC3-6A37-160AC40C1836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C329823F-8143-F243-98D8-49ACD0CA5919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B9635-EB0B-FAC9-24CE-FD8D0D5A6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98" y="3782568"/>
            <a:ext cx="5020376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D073E-4E75-E9F6-AD79-F623D8C2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82FD43-9AA7-04EC-50AA-FA780CD8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0" y="-32187"/>
            <a:ext cx="10515600" cy="1550730"/>
          </a:xfrm>
        </p:spPr>
        <p:txBody>
          <a:bodyPr>
            <a:normAutofit/>
          </a:bodyPr>
          <a:lstStyle/>
          <a:p>
            <a:r>
              <a:rPr lang="en-GB" b="1"/>
              <a:t>  Attendance and Academic Achievement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D63508C-D07F-1062-64BC-84AE44F9B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091"/>
            <a:ext cx="10515600" cy="4843879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Consider these two students of </a:t>
            </a:r>
            <a:r>
              <a:rPr lang="en-GB" b="1" u="sng"/>
              <a:t>identical ability</a:t>
            </a:r>
          </a:p>
          <a:p>
            <a:pPr marL="0" indent="0">
              <a:buNone/>
            </a:pPr>
            <a:endParaRPr lang="en-GB" i="1"/>
          </a:p>
          <a:p>
            <a:pPr marL="0" indent="0">
              <a:buNone/>
            </a:pPr>
            <a:r>
              <a:rPr lang="en-GB" i="1"/>
              <a:t>Attendance = 84%                                              Attendance  = 98%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E3956A7D-5C93-B25B-0A24-FA1E9C189F44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FD941AE6-5058-7C98-B04F-9FB5F2894B49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E41DF-EF5F-B227-50C8-F526EF017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17" y="5706887"/>
            <a:ext cx="855453" cy="1011155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B26340C3-CB6A-FC82-70F9-1A4FDDB9AFED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814A48BB-1171-D258-3050-6A3D09C4FD0D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C8307-E12A-3708-6C25-575F87E68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93" y="2934907"/>
            <a:ext cx="1971950" cy="3343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05EB53-D312-6149-D6E3-0DCD54C0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0" y="2865200"/>
            <a:ext cx="680717" cy="3413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DC767-5569-4AE1-EBD8-1085EED6E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514" y="2900821"/>
            <a:ext cx="1952898" cy="3267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C53F9F-C9E5-9B31-8349-AD7600B13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031" y="2824610"/>
            <a:ext cx="41915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A70C0-ED06-1EA3-B965-857F69AC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EE5DDA-2A1F-9FE6-64CD-AF95A814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0" y="-32187"/>
            <a:ext cx="10515600" cy="1550730"/>
          </a:xfrm>
        </p:spPr>
        <p:txBody>
          <a:bodyPr>
            <a:normAutofit/>
          </a:bodyPr>
          <a:lstStyle/>
          <a:p>
            <a:r>
              <a:rPr lang="en-GB" b="1"/>
              <a:t>  Attendance and Academic Achievement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6EB211F-890A-C62E-7EFE-CC583712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091"/>
            <a:ext cx="10515600" cy="4843879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Consider these two students of </a:t>
            </a:r>
            <a:r>
              <a:rPr lang="en-GB" b="1" u="sng"/>
              <a:t>identical ability</a:t>
            </a:r>
          </a:p>
          <a:p>
            <a:pPr marL="0" indent="0">
              <a:buNone/>
            </a:pPr>
            <a:r>
              <a:rPr lang="en-GB" i="1"/>
              <a:t>Attendance =   89%                                                  Attendance  = 99% 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06E464CB-62E8-79A3-0E3C-A3F60EE266C2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7600B154-EB59-D347-DF78-48792BAFD267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043F3-BD95-D225-B006-1F9B502CC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17" y="5706887"/>
            <a:ext cx="855453" cy="1011155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FEDEDBC2-9CB2-D548-1E05-3815FC0E6375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9096983B-BC20-3E18-1497-8A91ED6039A2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8D1F91-8751-0000-46FC-852C10829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328" y="2453859"/>
            <a:ext cx="2462856" cy="34890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87C884-ECE3-0C9E-854D-4F378B7DF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882" y="2355887"/>
            <a:ext cx="576604" cy="3625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2FD57B-42F9-F097-D7D4-B4394363C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75" y="2607415"/>
            <a:ext cx="2601199" cy="32488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7BC13E-A2C6-5486-EDBA-9A171A668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772" y="2545221"/>
            <a:ext cx="545307" cy="33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DfE guidance around mild illness and attendance remains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033"/>
            <a:ext cx="10515600" cy="4351338"/>
          </a:xfrm>
        </p:spPr>
        <p:txBody>
          <a:bodyPr/>
          <a:lstStyle/>
          <a:p>
            <a:r>
              <a:rPr lang="en-GB"/>
              <a:t>School attendance is vital to life chances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Health, wellbeing and socialisation</a:t>
            </a:r>
          </a:p>
          <a:p>
            <a:r>
              <a:rPr lang="en-GB"/>
              <a:t>Post-pandemic there are more children whose absence may be due to symptoms of anxiety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Worry and mild or moderate anxiety can be a normal part of growing up for many children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This can increase in Y11 with pressure of examinations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Being in school can help alleviate the underlying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Prolonged periods of absence can heighten the anxiety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51"/>
            <a:ext cx="10515600" cy="1325563"/>
          </a:xfrm>
        </p:spPr>
        <p:txBody>
          <a:bodyPr/>
          <a:lstStyle/>
          <a:p>
            <a:r>
              <a:rPr lang="en-GB" b="1"/>
              <a:t>Organisation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23"/>
            <a:ext cx="10813299" cy="4533143"/>
          </a:xfrm>
        </p:spPr>
        <p:txBody>
          <a:bodyPr/>
          <a:lstStyle/>
          <a:p>
            <a:pPr marL="0" indent="0" algn="r">
              <a:buNone/>
            </a:pPr>
            <a:r>
              <a:rPr lang="en-GB"/>
              <a:t>All students will be given a revision folder like this one</a:t>
            </a:r>
          </a:p>
          <a:p>
            <a:pPr marL="0" indent="0" algn="r">
              <a:buNone/>
            </a:pPr>
            <a:endParaRPr lang="en-GB"/>
          </a:p>
          <a:p>
            <a:pPr marL="0" indent="0" algn="r">
              <a:buNone/>
            </a:pPr>
            <a:r>
              <a:rPr lang="en-GB"/>
              <a:t>It is essential that they keep on top of the   </a:t>
            </a:r>
          </a:p>
          <a:p>
            <a:pPr marL="0" indent="0" algn="r">
              <a:buNone/>
            </a:pPr>
            <a:r>
              <a:rPr lang="en-GB"/>
              <a:t>documentation and revision materials issued</a:t>
            </a:r>
          </a:p>
          <a:p>
            <a:pPr marL="0" indent="0" algn="r">
              <a:buNone/>
            </a:pPr>
            <a:endParaRPr lang="en-GB"/>
          </a:p>
          <a:p>
            <a:pPr marL="0" indent="0" algn="r">
              <a:buNone/>
            </a:pPr>
            <a:r>
              <a:rPr lang="en-GB"/>
              <a:t>They can use this to store homework tasks </a:t>
            </a:r>
          </a:p>
          <a:p>
            <a:pPr marL="0" indent="0" algn="r">
              <a:buNone/>
            </a:pPr>
            <a:r>
              <a:rPr lang="en-GB"/>
              <a:t>and other independent study materials </a:t>
            </a:r>
          </a:p>
        </p:txBody>
      </p:sp>
      <p:pic>
        <p:nvPicPr>
          <p:cNvPr id="4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776A93B1-3A19-C000-EC7B-4DB37D09F408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t="1447" r="1" b="8220"/>
          <a:stretch/>
        </p:blipFill>
        <p:spPr>
          <a:xfrm>
            <a:off x="540501" y="2060449"/>
            <a:ext cx="3897275" cy="432628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0607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8AA9C0-8282-EDC2-A426-8768A12EB1AA}"/>
              </a:ext>
            </a:extLst>
          </p:cNvPr>
          <p:cNvSpPr/>
          <p:nvPr/>
        </p:nvSpPr>
        <p:spPr>
          <a:xfrm>
            <a:off x="341887" y="264035"/>
            <a:ext cx="11508225" cy="6329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B9197-2446-869B-836C-A1F4E27D99BE}"/>
              </a:ext>
            </a:extLst>
          </p:cNvPr>
          <p:cNvSpPr/>
          <p:nvPr/>
        </p:nvSpPr>
        <p:spPr>
          <a:xfrm>
            <a:off x="341887" y="264034"/>
            <a:ext cx="11508225" cy="6329929"/>
          </a:xfrm>
          <a:prstGeom prst="rect">
            <a:avLst/>
          </a:prstGeom>
          <a:solidFill>
            <a:schemeClr val="bg1"/>
          </a:solidFill>
          <a:ln w="57150">
            <a:solidFill>
              <a:srgbClr val="F8DD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1BD21-ADE1-B565-9D3B-CE5C79070C3A}"/>
              </a:ext>
            </a:extLst>
          </p:cNvPr>
          <p:cNvSpPr/>
          <p:nvPr/>
        </p:nvSpPr>
        <p:spPr>
          <a:xfrm>
            <a:off x="718473" y="633310"/>
            <a:ext cx="1075505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We are now live on social media. </a:t>
            </a: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Follow us for the latest updates and highlights from our school community.</a:t>
            </a:r>
            <a:b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</a:br>
            <a:endParaRPr kumimoji="0" lang="en-GB" sz="54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BF0BE6C2-3625-9A5F-7768-6F9087AD4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51" y="3928295"/>
            <a:ext cx="1931715" cy="2009877"/>
          </a:xfrm>
          <a:prstGeom prst="rect">
            <a:avLst/>
          </a:prstGeom>
        </p:spPr>
      </p:pic>
      <p:pic>
        <p:nvPicPr>
          <p:cNvPr id="8" name="Picture 7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82248D3E-4F0F-7404-10C7-5EC66D162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2" t="18205" r="25138" b="13692"/>
          <a:stretch/>
        </p:blipFill>
        <p:spPr>
          <a:xfrm>
            <a:off x="1224639" y="4075984"/>
            <a:ext cx="1817782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8586F9-0CFE-9012-64D8-3C273C3FD27C}"/>
              </a:ext>
            </a:extLst>
          </p:cNvPr>
          <p:cNvSpPr txBox="1"/>
          <p:nvPr/>
        </p:nvSpPr>
        <p:spPr>
          <a:xfrm>
            <a:off x="3042421" y="4687011"/>
            <a:ext cx="2767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MingLiU_HKSCS-ExtB" panose="02020500000000000000" pitchFamily="18" charset="-120"/>
                <a:cs typeface="+mn-cs"/>
              </a:rPr>
              <a:t>@CardinalHumeCS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BE93B-4443-796D-BE8F-987AB6D4B582}"/>
              </a:ext>
            </a:extLst>
          </p:cNvPr>
          <p:cNvSpPr txBox="1"/>
          <p:nvPr/>
        </p:nvSpPr>
        <p:spPr>
          <a:xfrm>
            <a:off x="8348966" y="4486957"/>
            <a:ext cx="27678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+mn-cs"/>
              </a:rPr>
              <a:t>Cardinal Hume Catholic School</a:t>
            </a:r>
          </a:p>
        </p:txBody>
      </p:sp>
    </p:spTree>
    <p:extLst>
      <p:ext uri="{BB962C8B-B14F-4D97-AF65-F5344CB8AC3E}">
        <p14:creationId xmlns:p14="http://schemas.microsoft.com/office/powerpoint/2010/main" val="79648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604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/>
              <a:t>Study Support (Mon, Wed, Thurs after school and every lunchtime)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Including two periods of ‘Extended Schooling’</a:t>
            </a:r>
          </a:p>
          <a:p>
            <a:r>
              <a:rPr lang="en-GB" b="1"/>
              <a:t>Mentoring and the report system (YPL, Pastoral, SLT)</a:t>
            </a:r>
          </a:p>
          <a:p>
            <a:r>
              <a:rPr lang="en-GB"/>
              <a:t>Small group tuition</a:t>
            </a:r>
          </a:p>
          <a:p>
            <a:r>
              <a:rPr lang="en-GB"/>
              <a:t>Holiday sessions / additional revision sessions</a:t>
            </a:r>
          </a:p>
          <a:p>
            <a:r>
              <a:rPr lang="en-GB"/>
              <a:t>Masterclasses</a:t>
            </a:r>
          </a:p>
          <a:p>
            <a:r>
              <a:rPr lang="en-GB"/>
              <a:t>Pre-exam booster sessions</a:t>
            </a:r>
          </a:p>
          <a:p>
            <a:r>
              <a:rPr lang="en-GB"/>
              <a:t>School Counsellor</a:t>
            </a:r>
          </a:p>
          <a:p>
            <a:r>
              <a:rPr lang="en-GB" b="1"/>
              <a:t>Year Progress Leader – Mrs Covington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Y11 YPL </a:t>
            </a:r>
            <a:r>
              <a:rPr lang="en-GB"/>
              <a:t>– Mrs Covington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9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200">
                <a:solidFill>
                  <a:srgbClr val="073E87"/>
                </a:solidFill>
                <a:latin typeface="Candara"/>
                <a:cs typeface="Calibri"/>
              </a:rPr>
              <a:t>My priority as Year 11 Progress Leader: </a:t>
            </a:r>
            <a:endParaRPr lang="en-GB" sz="2200">
              <a:ea typeface="Calibri"/>
              <a:cs typeface="Calibri"/>
            </a:endParaRPr>
          </a:p>
          <a:p>
            <a:pPr marL="342900" indent="-342900"/>
            <a:r>
              <a:rPr lang="en-GB" sz="2200">
                <a:solidFill>
                  <a:srgbClr val="073E87"/>
                </a:solidFill>
                <a:latin typeface="Candara"/>
                <a:cs typeface="Calibri"/>
              </a:rPr>
              <a:t>How are pupils coping with the transition into Year 11 from year 10</a:t>
            </a:r>
            <a:endParaRPr lang="en-GB" sz="2200">
              <a:ea typeface="Calibri"/>
              <a:cs typeface="Calibri" panose="020F0502020204030204"/>
            </a:endParaRPr>
          </a:p>
          <a:p>
            <a:pPr marL="342900" indent="-342900"/>
            <a:r>
              <a:rPr lang="en-GB" sz="2200">
                <a:solidFill>
                  <a:srgbClr val="073E87"/>
                </a:solidFill>
                <a:latin typeface="Candara"/>
                <a:cs typeface="Calibri"/>
              </a:rPr>
              <a:t>How can we ensure all pupils are supported and making the progress they should?</a:t>
            </a:r>
            <a:endParaRPr lang="en-GB" sz="220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GB" sz="2200">
              <a:solidFill>
                <a:srgbClr val="073E87"/>
              </a:solidFill>
              <a:latin typeface="Candara"/>
              <a:cs typeface="Calibri"/>
            </a:endParaRPr>
          </a:p>
          <a:p>
            <a:pPr marL="0" indent="0">
              <a:buNone/>
            </a:pPr>
            <a:r>
              <a:rPr lang="en-GB" sz="2200" b="1">
                <a:solidFill>
                  <a:srgbClr val="073E87"/>
                </a:solidFill>
                <a:latin typeface="Candara"/>
                <a:cs typeface="Calibri"/>
              </a:rPr>
              <a:t>Tutors – share workload and equipment concerns with YPL.</a:t>
            </a:r>
            <a:endParaRPr lang="en-GB" sz="220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200" b="1">
                <a:solidFill>
                  <a:srgbClr val="073E87"/>
                </a:solidFill>
                <a:latin typeface="Candara"/>
                <a:cs typeface="Calibri"/>
              </a:rPr>
              <a:t>Teachers – log all concerns about work which is available to YPL.</a:t>
            </a:r>
            <a:endParaRPr lang="en-GB" sz="220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200" b="1">
                <a:solidFill>
                  <a:srgbClr val="073E87"/>
                </a:solidFill>
                <a:latin typeface="Candara"/>
                <a:cs typeface="Calibri"/>
              </a:rPr>
              <a:t>HODs – ask their teams about concerns and share with YPL.</a:t>
            </a:r>
            <a:endParaRPr lang="en-GB" sz="2200">
              <a:ea typeface="Calibri"/>
              <a:cs typeface="Calibri" panose="020F0502020204030204"/>
            </a:endParaRPr>
          </a:p>
          <a:p>
            <a:pPr>
              <a:buNone/>
            </a:pPr>
            <a:endParaRPr lang="en-GB" sz="2200">
              <a:solidFill>
                <a:srgbClr val="073E87"/>
              </a:solidFill>
              <a:latin typeface="Candara"/>
              <a:cs typeface="Calibri"/>
            </a:endParaRPr>
          </a:p>
          <a:p>
            <a:pPr>
              <a:buNone/>
            </a:pPr>
            <a:r>
              <a:rPr lang="en-GB" sz="2200">
                <a:solidFill>
                  <a:srgbClr val="073E87"/>
                </a:solidFill>
                <a:latin typeface="Candara"/>
                <a:cs typeface="Calibri"/>
              </a:rPr>
              <a:t>Overall A regular flow of information from tutors, staff and Heads of Department </a:t>
            </a:r>
            <a:endParaRPr lang="en-GB" sz="220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buNone/>
            </a:pPr>
            <a:r>
              <a:rPr lang="en-GB" sz="2200">
                <a:solidFill>
                  <a:srgbClr val="073E87"/>
                </a:solidFill>
                <a:latin typeface="Candara"/>
                <a:cs typeface="Calibri"/>
              </a:rPr>
              <a:t>will guide who I support and when.</a:t>
            </a:r>
            <a:endParaRPr lang="en-GB" sz="2200">
              <a:ea typeface="Calibri"/>
              <a:cs typeface="Calibri"/>
            </a:endParaRPr>
          </a:p>
          <a:p>
            <a:pPr marL="0" indent="0">
              <a:buNone/>
            </a:pPr>
            <a:endParaRPr lang="en-GB" sz="2200" b="1">
              <a:solidFill>
                <a:srgbClr val="073E87"/>
              </a:solidFill>
              <a:latin typeface="Candara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7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11" y="224"/>
            <a:ext cx="10515600" cy="1325563"/>
          </a:xfrm>
        </p:spPr>
        <p:txBody>
          <a:bodyPr/>
          <a:lstStyle/>
          <a:p>
            <a:r>
              <a:rPr lang="en-GB" b="1"/>
              <a:t>Y11 YPL </a:t>
            </a:r>
            <a:r>
              <a:rPr lang="en-GB"/>
              <a:t>– Ongoing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93" y="1170949"/>
            <a:ext cx="10515600" cy="49308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600">
                <a:solidFill>
                  <a:srgbClr val="073E87"/>
                </a:solidFill>
                <a:latin typeface="Candara"/>
                <a:cs typeface="Calibri"/>
              </a:rPr>
              <a:t>The library is available to year 11 during their lunchtimes on Monday and Wednesdays to keep on top of homework and revision. </a:t>
            </a:r>
            <a:endParaRPr lang="en-GB" sz="2600">
              <a:ea typeface="Calibri"/>
              <a:cs typeface="Calibri"/>
            </a:endParaRPr>
          </a:p>
          <a:p>
            <a:r>
              <a:rPr lang="en-GB" sz="2600">
                <a:solidFill>
                  <a:srgbClr val="073E87"/>
                </a:solidFill>
                <a:latin typeface="Candara"/>
                <a:cs typeface="Calibri"/>
              </a:rPr>
              <a:t>YPL led Study Space is available every Tuesday lunchtimes. 25 spaces will be available.  I will invite some pupils who could benefit, it will be compulsory for some and voluntary for others. </a:t>
            </a:r>
            <a:endParaRPr lang="en-GB" sz="2600">
              <a:ea typeface="Calibri"/>
              <a:cs typeface="Calibri"/>
            </a:endParaRPr>
          </a:p>
          <a:p>
            <a:r>
              <a:rPr lang="en-GB" sz="2600">
                <a:solidFill>
                  <a:srgbClr val="073E87"/>
                </a:solidFill>
                <a:latin typeface="Candara"/>
                <a:cs typeface="Calibri"/>
              </a:rPr>
              <a:t>Academic Mentoring will be available via a purple report as a more intensive support to help support progress and raise personal achievement. Support with grades, organisation and or punctuality.  </a:t>
            </a:r>
          </a:p>
          <a:p>
            <a:pPr marL="0" indent="0">
              <a:buNone/>
            </a:pPr>
            <a:endParaRPr lang="en-GB" sz="3000">
              <a:latin typeface="Candara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3500">
                <a:latin typeface="Candara"/>
                <a:ea typeface="Calibri"/>
                <a:cs typeface="Calibri"/>
              </a:rPr>
              <a:t>Personal Development Opportunities </a:t>
            </a:r>
            <a:endParaRPr lang="en-GB" sz="3500">
              <a:cs typeface="Calibri"/>
            </a:endParaRPr>
          </a:p>
          <a:p>
            <a:pPr>
              <a:buFont typeface="Arial"/>
              <a:buChar char="•"/>
            </a:pPr>
            <a:r>
              <a:rPr lang="en-GB">
                <a:solidFill>
                  <a:srgbClr val="073E87"/>
                </a:solidFill>
                <a:latin typeface="Candara"/>
                <a:ea typeface="Calibri"/>
                <a:cs typeface="Calibri"/>
              </a:rPr>
              <a:t>Bespoke mentoring and workshops from aspirational professionals from charity NCS</a:t>
            </a:r>
            <a:endParaRPr lang="en-GB">
              <a:solidFill>
                <a:srgbClr val="000000"/>
              </a:solidFill>
              <a:latin typeface="Candara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>
                <a:solidFill>
                  <a:srgbClr val="073E87"/>
                </a:solidFill>
                <a:latin typeface="Candara"/>
                <a:ea typeface="Calibri"/>
                <a:cs typeface="Calibri"/>
              </a:rPr>
              <a:t>Workshops from local universities, including Durham and Newcastle University. Focusing on 'Future Me' </a:t>
            </a:r>
            <a:endParaRPr lang="en-GB">
              <a:solidFill>
                <a:srgbClr val="000000"/>
              </a:solidFill>
              <a:latin typeface="Candar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06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800287"/>
          </a:xfrm>
        </p:spPr>
        <p:txBody>
          <a:bodyPr/>
          <a:lstStyle/>
          <a:p>
            <a:r>
              <a:rPr lang="en-GB"/>
              <a:t>Life after Year 11 at Cardinal Hume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0500"/>
            <a:ext cx="10515600" cy="5256463"/>
          </a:xfrm>
        </p:spPr>
        <p:txBody>
          <a:bodyPr/>
          <a:lstStyle/>
          <a:p>
            <a:pPr marL="0" indent="0">
              <a:buNone/>
            </a:pPr>
            <a:r>
              <a:rPr lang="en-GB" b="1" u="sng"/>
              <a:t>Cardinal Hume Sixth Form 2025</a:t>
            </a:r>
          </a:p>
          <a:p>
            <a:r>
              <a:rPr lang="en-GB" sz="2000"/>
              <a:t>Almost 25% of all grades were A*-A</a:t>
            </a:r>
          </a:p>
          <a:p>
            <a:r>
              <a:rPr lang="en-GB" sz="2000"/>
              <a:t>77% of all grades were A*-C</a:t>
            </a:r>
          </a:p>
          <a:p>
            <a:r>
              <a:rPr lang="en-GB" sz="2000"/>
              <a:t>Many students from Y13 2025 have gone on to Russell Group Universities</a:t>
            </a:r>
          </a:p>
          <a:p>
            <a:r>
              <a:rPr lang="en-GB" sz="2000"/>
              <a:t>5 students from the past two year groups are now studying at Oxford or Cambridge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Entry requirements and differing routes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5 grade 4s or above for level 3 study, including English Language</a:t>
            </a:r>
            <a:endParaRPr lang="en-GB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Majority of grade 6 or above indicates suitability for A-level study</a:t>
            </a:r>
            <a:endParaRPr lang="en-GB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A mixture of grade 5 and 6 indicates A-level/vocational mix</a:t>
            </a:r>
            <a:endParaRPr lang="en-GB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>
                <a:ea typeface="Calibri"/>
                <a:cs typeface="Calibri"/>
              </a:rPr>
              <a:t>Apprenticeship Pathway offers Level 3 study and Work Experience</a:t>
            </a:r>
          </a:p>
          <a:p>
            <a:pPr marL="0" indent="0">
              <a:buNone/>
            </a:pP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18379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8E5C5-273E-4072-0F22-7843F309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Concluding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4DF5-1AF4-813D-ADF2-31A33C8F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307" y="2366704"/>
            <a:ext cx="10515600" cy="4351338"/>
          </a:xfrm>
        </p:spPr>
        <p:txBody>
          <a:bodyPr/>
          <a:lstStyle/>
          <a:p>
            <a:r>
              <a:rPr lang="en-GB"/>
              <a:t>Year 11 will pass very quickly</a:t>
            </a:r>
          </a:p>
          <a:p>
            <a:r>
              <a:rPr lang="en-GB"/>
              <a:t>Key dates – keep an eye out for examination periods</a:t>
            </a:r>
          </a:p>
          <a:p>
            <a:r>
              <a:rPr lang="en-GB"/>
              <a:t>Support from home will be crucial</a:t>
            </a:r>
          </a:p>
          <a:p>
            <a:r>
              <a:rPr lang="en-GB"/>
              <a:t>Importance of School and home giving the same messages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5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01ED48-A68B-BAB4-121C-9D3D4EED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8613"/>
            <a:ext cx="9144000" cy="2387600"/>
          </a:xfrm>
        </p:spPr>
        <p:txBody>
          <a:bodyPr/>
          <a:lstStyle/>
          <a:p>
            <a:r>
              <a:rPr lang="en-GB"/>
              <a:t>Year 11 at CHCS</a:t>
            </a:r>
            <a:endParaRPr lang="en-GB" b="1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342E03F-AC36-7852-057D-1EC5C9AD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933" y="3081081"/>
            <a:ext cx="9144000" cy="1655762"/>
          </a:xfrm>
        </p:spPr>
        <p:txBody>
          <a:bodyPr/>
          <a:lstStyle/>
          <a:p>
            <a:r>
              <a:rPr lang="en-GB"/>
              <a:t>Raising Achievement – Information for Parents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91A3B-A53D-E2A3-9E3F-756EBD8D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88" y="36818"/>
            <a:ext cx="1796069" cy="1959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EBDF9-2282-3D5B-1D55-9DFE6BB0E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67" y="3674137"/>
            <a:ext cx="3694245" cy="2365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BB13AE-3769-8D82-DEA3-C15A4668D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250" y="89223"/>
            <a:ext cx="1642771" cy="1543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4F7D5C-F941-B424-FB9D-25D82DCAF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224" y="3684342"/>
            <a:ext cx="3210335" cy="23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EECB7-31B9-E844-5D3F-80618443B0D0}"/>
              </a:ext>
            </a:extLst>
          </p:cNvPr>
          <p:cNvSpPr txBox="1"/>
          <p:nvPr/>
        </p:nvSpPr>
        <p:spPr>
          <a:xfrm>
            <a:off x="760910" y="800670"/>
            <a:ext cx="11014529" cy="23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00" cap="none" spc="0" normalizeH="0" baseline="0" noProof="0">
              <a:ln>
                <a:noFill/>
              </a:ln>
              <a:solidFill>
                <a:srgbClr val="8D53B5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9DAE8-F511-C150-BE2C-226C7996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/>
              <a:t>A Prayer Reflection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9556C-4010-12CA-7255-68E0D1A4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/>
              <a:t>Let us make the sign of the cross together:</a:t>
            </a:r>
          </a:p>
          <a:p>
            <a:pPr marL="0" indent="0" algn="ctr">
              <a:buNone/>
            </a:pPr>
            <a:r>
              <a:rPr lang="en-GB" sz="2800" b="1"/>
              <a:t>All: In the name of the Father, and of the Son and of the Holy Spirit Amen</a:t>
            </a:r>
            <a:r>
              <a:rPr lang="en-GB" sz="2800"/>
              <a:t>.</a:t>
            </a:r>
          </a:p>
          <a:p>
            <a:pPr marL="0" indent="0" algn="ctr">
              <a:buNone/>
            </a:pPr>
            <a:r>
              <a:rPr lang="en-GB" sz="2800"/>
              <a:t>Lord, as we gather here tonight, let us think about how we can journey together as Cardinal Hume School Community. </a:t>
            </a:r>
          </a:p>
          <a:p>
            <a:pPr marL="0" indent="0" algn="ctr">
              <a:buNone/>
            </a:pPr>
            <a:r>
              <a:rPr lang="en-GB" sz="2800"/>
              <a:t>We think of what this year may bring. It will bring times of work and play, experiences of success and challenge which are all part of school life. It is a new beginning, the planting of a seed that will grow for a year, the seed that will blossom in times to come. It offers new hope, hope for good work, for successful results, for friendships, for fun and for learning.</a:t>
            </a:r>
          </a:p>
          <a:p>
            <a:pPr marL="0" indent="0" algn="ctr">
              <a:buNone/>
            </a:pPr>
            <a:r>
              <a:rPr lang="en-GB" sz="2800"/>
              <a:t>We offer it all to you today response</a:t>
            </a:r>
          </a:p>
          <a:p>
            <a:pPr marL="0" indent="0" algn="ctr">
              <a:buNone/>
            </a:pPr>
            <a:r>
              <a:rPr lang="en-GB" sz="2800" b="1"/>
              <a:t>All: Be our help in the days to come </a:t>
            </a:r>
            <a:endParaRPr lang="en-GB" sz="1800" b="1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6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6792A-1D91-79B5-9813-3BD1B969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/>
              <a:t>A Prayer Reflection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A080B-C985-DC4B-6FAE-7855C680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35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GB" sz="2800"/>
          </a:p>
          <a:p>
            <a:pPr marL="0" indent="0" algn="ctr">
              <a:buNone/>
            </a:pPr>
            <a:r>
              <a:rPr lang="en-GB" sz="2800"/>
              <a:t>Lord, we ask that you speak into the hearts of all who are here tonight and may we receive your love and guidance as we embark on a journey of hope and faith together. May we be reminded that in all we do and say, you are with us and will guide us on the right path. Response</a:t>
            </a:r>
          </a:p>
          <a:p>
            <a:pPr marL="0" indent="0" algn="ctr">
              <a:buNone/>
            </a:pPr>
            <a:r>
              <a:rPr lang="en-GB" sz="2800" b="1"/>
              <a:t>All: Be our help in the days to come. </a:t>
            </a:r>
          </a:p>
          <a:p>
            <a:pPr marL="0" indent="0" algn="ctr">
              <a:buNone/>
            </a:pPr>
            <a:r>
              <a:rPr lang="en-GB" sz="2800"/>
              <a:t>Let us make the sign of the cross together:</a:t>
            </a:r>
          </a:p>
          <a:p>
            <a:pPr marL="0" indent="0" algn="ctr">
              <a:buNone/>
            </a:pPr>
            <a:r>
              <a:rPr lang="en-GB" sz="2800" b="1"/>
              <a:t>All: In the name of the Father, and of the Son and of the Holy Spirit Amen</a:t>
            </a:r>
            <a:r>
              <a:rPr lang="en-GB" sz="2800"/>
              <a:t>.</a:t>
            </a:r>
          </a:p>
          <a:p>
            <a:pPr marL="0" indent="0">
              <a:buNone/>
            </a:pPr>
            <a:endParaRPr lang="en-GB" sz="2000" b="1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4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1F40C-E178-0A9B-A37D-866828E7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0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cs typeface="Calibri Light"/>
              </a:rPr>
              <a:t>Our Mission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29C0-D959-A8AE-8D2D-C9FB94529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936"/>
            <a:ext cx="10515600" cy="3777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mission of Cardinal Hume Catholic School is founded on the teaching of Christ and seeks to fully develop each member of our community through faith, hard work and kindness.</a:t>
            </a:r>
            <a:r>
              <a:rPr lang="en-GB" sz="40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5400" i="1"/>
          </a:p>
        </p:txBody>
      </p:sp>
    </p:spTree>
    <p:extLst>
      <p:ext uri="{BB962C8B-B14F-4D97-AF65-F5344CB8AC3E}">
        <p14:creationId xmlns:p14="http://schemas.microsoft.com/office/powerpoint/2010/main" val="190909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D4306-BF0B-FE2E-536E-40320F283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9940D-9989-72A5-3AD1-288A21BAC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800" i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6C9B0-D434-4F16-1F91-5DE2E22D007B}"/>
              </a:ext>
            </a:extLst>
          </p:cNvPr>
          <p:cNvSpPr/>
          <p:nvPr/>
        </p:nvSpPr>
        <p:spPr>
          <a:xfrm>
            <a:off x="238539" y="212035"/>
            <a:ext cx="11767931" cy="64273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DBC90-8071-9EB1-1624-43021264A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78" y="494681"/>
            <a:ext cx="1852958" cy="212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1A1E1C-5177-0FD8-0F41-C8E25BB8F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81" y="444027"/>
            <a:ext cx="1752481" cy="200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3563DF-5A31-2E60-5401-F144DA475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3" y="494681"/>
            <a:ext cx="1767011" cy="202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8C494-D336-BEA5-B63E-6E4532AD4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78" y="4133908"/>
            <a:ext cx="1752481" cy="200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8019C-69C2-35AF-8D71-67375CC73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81" y="4092902"/>
            <a:ext cx="1844265" cy="211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70F8B-1156-5280-80F8-3542FBC5DF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1" y="4137181"/>
            <a:ext cx="1805639" cy="206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white sign with purple text&#10;&#10;Description automatically generated">
            <a:extLst>
              <a:ext uri="{FF2B5EF4-FFF2-40B4-BE49-F238E27FC236}">
                <a16:creationId xmlns:a16="http://schemas.microsoft.com/office/drawing/2014/main" id="{9B826727-1A37-FB4F-E716-5FEC17805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92" y="2542975"/>
            <a:ext cx="4685623" cy="14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9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879CD-1D6F-6104-B60E-75998772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 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2A0C-8EEC-37FC-E9E4-E71E7BE2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/>
              <a:t>Demonstrate to you how the staff at Cardinal Hume will help students maximise their potential</a:t>
            </a:r>
          </a:p>
          <a:p>
            <a:pPr marL="0" indent="0">
              <a:buNone/>
            </a:pPr>
            <a:endParaRPr lang="en-GB" sz="3200"/>
          </a:p>
          <a:p>
            <a:r>
              <a:rPr lang="en-GB" sz="3200"/>
              <a:t>Outline the support that is offered to our students</a:t>
            </a:r>
          </a:p>
          <a:p>
            <a:pPr marL="0" indent="0">
              <a:buNone/>
            </a:pPr>
            <a:endParaRPr lang="en-GB" sz="3200"/>
          </a:p>
          <a:p>
            <a:r>
              <a:rPr lang="en-GB" sz="3200"/>
              <a:t>Answer any questions you may have about the year ahead</a:t>
            </a:r>
          </a:p>
        </p:txBody>
      </p:sp>
    </p:spTree>
    <p:extLst>
      <p:ext uri="{BB962C8B-B14F-4D97-AF65-F5344CB8AC3E}">
        <p14:creationId xmlns:p14="http://schemas.microsoft.com/office/powerpoint/2010/main" val="40678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6F871792-92D8-47DF-8FD1-69F4CABAC74F}"/>
              </a:ext>
            </a:extLst>
          </p:cNvPr>
          <p:cNvSpPr/>
          <p:nvPr/>
        </p:nvSpPr>
        <p:spPr>
          <a:xfrm rot="5400000">
            <a:off x="6097894" y="805936"/>
            <a:ext cx="409521" cy="11524304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15BCF36A-6A43-4873-AFF0-83ABB0D4CBEA}"/>
              </a:ext>
            </a:extLst>
          </p:cNvPr>
          <p:cNvSpPr/>
          <p:nvPr/>
        </p:nvSpPr>
        <p:spPr>
          <a:xfrm>
            <a:off x="130982" y="199027"/>
            <a:ext cx="409521" cy="657382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D8F6A-7CA6-42F1-954E-4C37D1C70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3" y="4997349"/>
            <a:ext cx="1455734" cy="1720693"/>
          </a:xfrm>
          <a:prstGeom prst="rect">
            <a:avLst/>
          </a:prstGeom>
        </p:spPr>
      </p:pic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D4F47A0C-0E2C-473A-B368-EFFFD5C35B64}"/>
              </a:ext>
            </a:extLst>
          </p:cNvPr>
          <p:cNvSpPr/>
          <p:nvPr/>
        </p:nvSpPr>
        <p:spPr>
          <a:xfrm rot="16200000" flipH="1">
            <a:off x="10352917" y="-1434048"/>
            <a:ext cx="157629" cy="3266151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D135075F-B805-4D56-99AF-B3BF4E822AB1}"/>
              </a:ext>
            </a:extLst>
          </p:cNvPr>
          <p:cNvSpPr/>
          <p:nvPr/>
        </p:nvSpPr>
        <p:spPr>
          <a:xfrm rot="10800000">
            <a:off x="11889711" y="229609"/>
            <a:ext cx="175096" cy="1098955"/>
          </a:xfrm>
          <a:prstGeom prst="snip1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70F2A-7D7F-6CBF-D1CE-93DD31A4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54" y="101053"/>
            <a:ext cx="10515600" cy="662740"/>
          </a:xfrm>
        </p:spPr>
        <p:txBody>
          <a:bodyPr>
            <a:normAutofit fontScale="90000"/>
          </a:bodyPr>
          <a:lstStyle/>
          <a:p>
            <a:r>
              <a:rPr lang="en-GB" b="1"/>
              <a:t>Key Dates in Year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CB9A-5FAA-B8AB-613D-2464D2658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3CF64-F86E-8DAD-C273-54C8BDFB492B}"/>
              </a:ext>
            </a:extLst>
          </p:cNvPr>
          <p:cNvSpPr txBox="1"/>
          <p:nvPr/>
        </p:nvSpPr>
        <p:spPr>
          <a:xfrm>
            <a:off x="869760" y="839510"/>
            <a:ext cx="8915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20</a:t>
            </a:r>
            <a:r>
              <a:rPr lang="en-GB" sz="2000" b="1" baseline="30000"/>
              <a:t>th</a:t>
            </a:r>
            <a:r>
              <a:rPr lang="en-GB" sz="2000" b="1"/>
              <a:t> November 2025: Sixth Form Information Evening</a:t>
            </a:r>
          </a:p>
          <a:p>
            <a:endParaRPr lang="en-GB" sz="2000" b="1"/>
          </a:p>
          <a:p>
            <a:r>
              <a:rPr lang="en-GB" sz="2000" b="1"/>
              <a:t>24</a:t>
            </a:r>
            <a:r>
              <a:rPr lang="en-GB" sz="2000" b="1" baseline="30000"/>
              <a:t>th</a:t>
            </a:r>
            <a:r>
              <a:rPr lang="en-GB" sz="2000" b="1"/>
              <a:t> November 2025: Revision materials provided</a:t>
            </a:r>
          </a:p>
          <a:p>
            <a:endParaRPr lang="en-GB" sz="2000" b="1"/>
          </a:p>
          <a:p>
            <a:r>
              <a:rPr lang="en-GB" sz="2000" b="1"/>
              <a:t>8</a:t>
            </a:r>
            <a:r>
              <a:rPr lang="en-GB" sz="2000" b="1" baseline="30000"/>
              <a:t>th</a:t>
            </a:r>
            <a:r>
              <a:rPr lang="en-GB" sz="2000" b="1"/>
              <a:t> December 2025: MOCK EXAMS</a:t>
            </a:r>
          </a:p>
          <a:p>
            <a:endParaRPr lang="en-GB" sz="2000" b="1"/>
          </a:p>
          <a:p>
            <a:r>
              <a:rPr lang="en-GB" sz="2000" b="1"/>
              <a:t>5</a:t>
            </a:r>
            <a:r>
              <a:rPr lang="en-GB" sz="2000" b="1" baseline="30000"/>
              <a:t>th</a:t>
            </a:r>
            <a:r>
              <a:rPr lang="en-GB" sz="2000" b="1"/>
              <a:t> January 2026: MOCK MFL Speaking exams </a:t>
            </a:r>
          </a:p>
          <a:p>
            <a:endParaRPr lang="en-GB" sz="2000" b="1"/>
          </a:p>
          <a:p>
            <a:r>
              <a:rPr lang="en-GB" sz="2000" b="1"/>
              <a:t>20</a:t>
            </a:r>
            <a:r>
              <a:rPr lang="en-GB" sz="2000" b="1" baseline="30000"/>
              <a:t>th</a:t>
            </a:r>
            <a:r>
              <a:rPr lang="en-GB" sz="2000" b="1"/>
              <a:t> January 2026: Parents’ Evening</a:t>
            </a:r>
          </a:p>
          <a:p>
            <a:endParaRPr lang="en-GB" sz="2000" b="1"/>
          </a:p>
          <a:p>
            <a:r>
              <a:rPr lang="en-GB" sz="2000" b="1"/>
              <a:t>16</a:t>
            </a:r>
            <a:r>
              <a:rPr lang="en-GB" sz="2000" b="1" baseline="30000"/>
              <a:t>th</a:t>
            </a:r>
            <a:r>
              <a:rPr lang="en-GB" sz="2000" b="1"/>
              <a:t> February 2026: Revision materials provided</a:t>
            </a:r>
          </a:p>
          <a:p>
            <a:endParaRPr lang="en-GB" sz="2000" b="1"/>
          </a:p>
          <a:p>
            <a:r>
              <a:rPr lang="en-GB" sz="2000" b="1"/>
              <a:t>9</a:t>
            </a:r>
            <a:r>
              <a:rPr lang="en-GB" sz="2000" b="1" baseline="30000"/>
              <a:t>th</a:t>
            </a:r>
            <a:r>
              <a:rPr lang="en-GB" sz="2000" b="1"/>
              <a:t> March 2026: MOCK EXAMS</a:t>
            </a:r>
          </a:p>
          <a:p>
            <a:endParaRPr lang="en-GB" sz="2000" b="1"/>
          </a:p>
          <a:p>
            <a:r>
              <a:rPr lang="en-GB" sz="2000" b="1"/>
              <a:t>22</a:t>
            </a:r>
            <a:r>
              <a:rPr lang="en-GB" sz="2000" b="1" baseline="30000"/>
              <a:t>nd</a:t>
            </a:r>
            <a:r>
              <a:rPr lang="en-GB" sz="2000" b="1"/>
              <a:t> and 23</a:t>
            </a:r>
            <a:r>
              <a:rPr lang="en-GB" sz="2000" b="1" baseline="30000"/>
              <a:t>rd</a:t>
            </a:r>
            <a:r>
              <a:rPr lang="en-GB" sz="2000" b="1"/>
              <a:t> June 2026: Sixth Form Induction</a:t>
            </a:r>
          </a:p>
          <a:p>
            <a:endParaRPr lang="en-GB" sz="2000" b="1"/>
          </a:p>
          <a:p>
            <a:r>
              <a:rPr lang="en-GB" sz="2000" b="1"/>
              <a:t>20</a:t>
            </a:r>
            <a:r>
              <a:rPr lang="en-GB" sz="2000" b="1" baseline="30000"/>
              <a:t>th</a:t>
            </a:r>
            <a:r>
              <a:rPr lang="en-GB" sz="2000" b="1"/>
              <a:t> August 2026:  GCSE Results Day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28508-E5CD-BB84-A5CE-8E0FA7D3E1D0}"/>
              </a:ext>
            </a:extLst>
          </p:cNvPr>
          <p:cNvSpPr txBox="1"/>
          <p:nvPr/>
        </p:nvSpPr>
        <p:spPr>
          <a:xfrm>
            <a:off x="6912806" y="2408719"/>
            <a:ext cx="4528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highlight>
                  <a:srgbClr val="FFFF00"/>
                </a:highlight>
              </a:rPr>
              <a:t>4</a:t>
            </a:r>
            <a:r>
              <a:rPr lang="en-GB" sz="3200" b="1" baseline="30000">
                <a:highlight>
                  <a:srgbClr val="FFFF00"/>
                </a:highlight>
              </a:rPr>
              <a:t>th</a:t>
            </a:r>
            <a:r>
              <a:rPr lang="en-GB" sz="3200" b="1">
                <a:highlight>
                  <a:srgbClr val="FFFF00"/>
                </a:highlight>
              </a:rPr>
              <a:t> May – 26</a:t>
            </a:r>
            <a:r>
              <a:rPr lang="en-GB" sz="3200" b="1" baseline="30000">
                <a:highlight>
                  <a:srgbClr val="FFFF00"/>
                </a:highlight>
              </a:rPr>
              <a:t>th</a:t>
            </a:r>
            <a:r>
              <a:rPr lang="en-GB" sz="3200" b="1">
                <a:highlight>
                  <a:srgbClr val="FFFF00"/>
                </a:highlight>
              </a:rPr>
              <a:t> June 2026 GCSE EXAMS</a:t>
            </a:r>
          </a:p>
        </p:txBody>
      </p:sp>
    </p:spTree>
    <p:extLst>
      <p:ext uri="{BB962C8B-B14F-4D97-AF65-F5344CB8AC3E}">
        <p14:creationId xmlns:p14="http://schemas.microsoft.com/office/powerpoint/2010/main" val="152792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C93B18-A59F-4FDB-B788-3C3269E3BEC7}" vid="{EA377D19-D96A-403C-9825-2106C359FC8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ppet Template.pptx" id="{AF5DDEC5-6875-45BE-93C6-E7F23163E7B0}" vid="{06840FFA-06FB-42D6-A374-5CCFB3B615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0C5D5B36A7146863668EDCF3D46EB" ma:contentTypeVersion="20" ma:contentTypeDescription="Create a new document." ma:contentTypeScope="" ma:versionID="e8b6cd39f80c97e9b7cc0a0d9fa23a53">
  <xsd:schema xmlns:xsd="http://www.w3.org/2001/XMLSchema" xmlns:xs="http://www.w3.org/2001/XMLSchema" xmlns:p="http://schemas.microsoft.com/office/2006/metadata/properties" xmlns:ns2="7d6b711a-495a-401f-8b1b-bde9cfaa5060" xmlns:ns3="63aef85c-5944-4fb5-bd48-daaf68453395" targetNamespace="http://schemas.microsoft.com/office/2006/metadata/properties" ma:root="true" ma:fieldsID="ef88296be69ebc6f90252e7441986276" ns2:_="" ns3:_="">
    <xsd:import namespace="7d6b711a-495a-401f-8b1b-bde9cfaa5060"/>
    <xsd:import namespace="63aef85c-5944-4fb5-bd48-daaf684533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b711a-495a-401f-8b1b-bde9cfaa50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06dfee-26a1-412f-bc13-48e9fe3a8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ef85c-5944-4fb5-bd48-daaf684533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c516f32-c1b5-45c7-b8bd-f2216ab8631e}" ma:internalName="TaxCatchAll" ma:showField="CatchAllData" ma:web="63aef85c-5944-4fb5-bd48-daaf684533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6b711a-495a-401f-8b1b-bde9cfaa5060">
      <Terms xmlns="http://schemas.microsoft.com/office/infopath/2007/PartnerControls"/>
    </lcf76f155ced4ddcb4097134ff3c332f>
    <TaxCatchAll xmlns="63aef85c-5944-4fb5-bd48-daaf68453395" xsi:nil="true"/>
  </documentManagement>
</p:properties>
</file>

<file path=customXml/itemProps1.xml><?xml version="1.0" encoding="utf-8"?>
<ds:datastoreItem xmlns:ds="http://schemas.openxmlformats.org/officeDocument/2006/customXml" ds:itemID="{8753B737-1FFA-47A6-83B5-14B0C9220B41}">
  <ds:schemaRefs>
    <ds:schemaRef ds:uri="63aef85c-5944-4fb5-bd48-daaf68453395"/>
    <ds:schemaRef ds:uri="7d6b711a-495a-401f-8b1b-bde9cfaa50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B7BEC8-D457-42E3-AFB5-1DAF3BA1D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768E4-FF93-4448-B2D4-70DE41A04F47}">
  <ds:schemaRefs>
    <ds:schemaRef ds:uri="63aef85c-5944-4fb5-bd48-daaf68453395"/>
    <ds:schemaRef ds:uri="7d6b711a-495a-401f-8b1b-bde9cfaa50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Snippet Template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2_Office Theme</vt:lpstr>
      <vt:lpstr>1_Office Theme</vt:lpstr>
      <vt:lpstr>3_Office Theme</vt:lpstr>
      <vt:lpstr>Cardinal Hume Parent APP</vt:lpstr>
      <vt:lpstr>PowerPoint Presentation</vt:lpstr>
      <vt:lpstr>Year 11 at CHCS</vt:lpstr>
      <vt:lpstr>A Prayer Reflection</vt:lpstr>
      <vt:lpstr>A Prayer Reflection </vt:lpstr>
      <vt:lpstr>Our Mission </vt:lpstr>
      <vt:lpstr>PowerPoint Presentation</vt:lpstr>
      <vt:lpstr>Aims this evening</vt:lpstr>
      <vt:lpstr>Key Dates in Year 11</vt:lpstr>
      <vt:lpstr>  Continued success at Cardinal Hume</vt:lpstr>
      <vt:lpstr>The 9-1 scale</vt:lpstr>
      <vt:lpstr>Vocational courses</vt:lpstr>
      <vt:lpstr>The best chance of success</vt:lpstr>
      <vt:lpstr>Focus on Attendance</vt:lpstr>
      <vt:lpstr>  Attendance = Achievement</vt:lpstr>
      <vt:lpstr>  Attendance and Academic Achievement</vt:lpstr>
      <vt:lpstr>  Attendance and Academic Achievement</vt:lpstr>
      <vt:lpstr>DfE guidance around mild illness and attendance remains</vt:lpstr>
      <vt:lpstr>Organisation is key</vt:lpstr>
      <vt:lpstr>Additional Support</vt:lpstr>
      <vt:lpstr>Y11 YPL – Mrs Covington</vt:lpstr>
      <vt:lpstr>Y11 YPL – Ongoing Support </vt:lpstr>
      <vt:lpstr>Life after Year 11 at Cardinal Hume </vt:lpstr>
      <vt:lpstr>Concluding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CHCS Video</dc:title>
  <dc:creator>Mr B Stevenson (CHS)</dc:creator>
  <cp:revision>1</cp:revision>
  <cp:lastPrinted>2024-09-25T12:56:39Z</cp:lastPrinted>
  <dcterms:created xsi:type="dcterms:W3CDTF">2024-09-17T16:37:40Z</dcterms:created>
  <dcterms:modified xsi:type="dcterms:W3CDTF">2025-09-25T11:01:02Z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0x010100A7F0C5D5B36A7146863668EDCF3D46EB</vt:lpwstr>
  </property>
</Properties>
</file>